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447A262C-11AF-47DC-9403-8F2712C12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37330" y="2222499"/>
            <a:ext cx="983115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9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