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789738" cy="99298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75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A4E6"/>
    <a:srgbClr val="F9A291"/>
    <a:srgbClr val="50218F"/>
    <a:srgbClr val="FFFFCC"/>
    <a:srgbClr val="EF1D3B"/>
    <a:srgbClr val="E7E4D5"/>
    <a:srgbClr val="4F2605"/>
    <a:srgbClr val="422004"/>
    <a:srgbClr val="F0E7FD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00" autoAdjust="0"/>
  </p:normalViewPr>
  <p:slideViewPr>
    <p:cSldViewPr>
      <p:cViewPr varScale="1">
        <p:scale>
          <a:sx n="70" d="100"/>
          <a:sy n="70" d="100"/>
        </p:scale>
        <p:origin x="1782" y="78"/>
      </p:cViewPr>
      <p:guideLst>
        <p:guide orient="horz" pos="3075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6513" y="0"/>
            <a:ext cx="294163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2602AC-8C87-49AB-98CC-DF3087CB0E3D}" type="datetimeFigureOut">
              <a:rPr kumimoji="1" lang="ja-JP" altLang="en-US" smtClean="0"/>
              <a:t>2021/6/22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744538"/>
            <a:ext cx="2579688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0838" cy="4468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16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6513" y="9431338"/>
            <a:ext cx="294163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5F75E-1759-4149-97E3-A94AA970CC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646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5F75E-1759-4149-97E3-A94AA970CCA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6562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2021/6/22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0702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2021/6/22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8263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2021/6/22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5679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2021/6/22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8995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2021/6/22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7778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2021/6/22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759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2021/6/22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2377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2021/6/22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0888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2021/6/22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4372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2021/6/22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538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2021/6/22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4168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C3B56-9147-42C1-86F7-8AF113B94D43}" type="datetimeFigureOut">
              <a:rPr kumimoji="1" lang="ja-JP" altLang="en-US" smtClean="0"/>
              <a:pPr/>
              <a:t>2021/6/22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8574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/>
          <p:cNvSpPr txBox="1"/>
          <p:nvPr/>
        </p:nvSpPr>
        <p:spPr>
          <a:xfrm>
            <a:off x="395640" y="2072680"/>
            <a:ext cx="52476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こんなパスワードは推測されやすい</a:t>
            </a:r>
            <a:endParaRPr kumimoji="1"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53515" y="1136576"/>
            <a:ext cx="609982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インターネットを使っていると、パスワードの設定を求められることがよくあります。パスワードはインターネット上のサービスを使う上で、本人であることを証明するための重要な情報です。覚えやすいようにと、安易なパスワードを設定してしまいがちですが、そうしたパスワードを使っていると、他人から推測されてしまうことがあります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395640" y="8769424"/>
            <a:ext cx="6180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他人から推測されにくいパスワードを自分で工夫して設定し、複数のサービスで同じパスワードを使いまわさないように気をつけましょう。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395640" y="2432720"/>
            <a:ext cx="6180446" cy="2790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他人から推測されやすいパスワードには、どのようなものがあるのでしょうか。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以下にいくつか例を紹介します。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推測されやすいパスワード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・名前や生年月日、住所、学校名など、個人に関するもの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文字以下も短いもの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・連番や連続の英数字（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9999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123456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en-US" altLang="ja-JP" sz="1050" dirty="0" err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abcde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・パソコンのキーボードの配列の一部（</a:t>
            </a:r>
            <a:r>
              <a:rPr lang="en-US" altLang="ja-JP" sz="1050" dirty="0" err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qwert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en-US" altLang="ja-JP" sz="1050" dirty="0" err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zxcvbn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・簡単な単語のみを使ったもの（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password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apple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パスワードを推測されると</a:t>
            </a:r>
            <a:r>
              <a:rPr lang="en-US" altLang="ja-JP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……</a:t>
            </a: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アカウントを乗っ取られ、自分になりすまされて、いたずら目的に不適切な投稿をされたり、詐欺を目的に友だちや家族にメッセージを送られたりすることがあります。 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複数のサービスで同じパスワードを使っていると、どれかひとつのサービスのアカウントを乗っ取られると、他のサービスのアカウントも乗っ取られ、被害が大きくなってしまうことがあります。 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583022" y="9628716"/>
            <a:ext cx="469518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本資料は、埼玉県教育委員会の委託により、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PITCREW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株式会社が作成したものです。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214754" y="632520"/>
            <a:ext cx="44284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パスワードの設定について</a:t>
            </a:r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CFFC9D7-C779-41BA-BB11-0D04F8E93DCA}"/>
              </a:ext>
            </a:extLst>
          </p:cNvPr>
          <p:cNvSpPr txBox="1"/>
          <p:nvPr/>
        </p:nvSpPr>
        <p:spPr>
          <a:xfrm>
            <a:off x="399787" y="5457056"/>
            <a:ext cx="52476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他人から推測されにくいパスワードを設定しましょう</a:t>
            </a:r>
            <a:endParaRPr kumimoji="1"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C3DF5B2-19EC-4AC8-B9D7-9132791BCFE3}"/>
              </a:ext>
            </a:extLst>
          </p:cNvPr>
          <p:cNvSpPr txBox="1"/>
          <p:nvPr/>
        </p:nvSpPr>
        <p:spPr>
          <a:xfrm>
            <a:off x="346511" y="5889104"/>
            <a:ext cx="609982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以下のようなルールに従ってパスワードを設定すると、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他人から推測される危険性を減らすことができます。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個人に関する情報は入れないようにする</a:t>
            </a:r>
            <a:endParaRPr lang="en-US" altLang="ja-JP" sz="105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</a:t>
            </a:r>
            <a:r>
              <a:rPr lang="en-US" altLang="ja-JP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8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文字以上の長いものにする</a:t>
            </a:r>
            <a:endParaRPr lang="en-US" altLang="ja-JP" sz="105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大小の英字と数字、記号を組み合わせる</a:t>
            </a:r>
            <a:endParaRPr lang="en-US" altLang="ja-JP" sz="105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何種類もパスワードを覚えられない、という人は、以下の作り方の例を参考にしてください。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1.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左のルールを守って、ひとつパスワードを作ります。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(6g3H/aw1)</a:t>
            </a: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2.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各サービス名の</a:t>
            </a:r>
            <a:r>
              <a:rPr kumimoji="1"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番最初の文字を抜き出します。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Game </a:t>
            </a:r>
            <a:r>
              <a:rPr lang="en-US" altLang="ja-JP" sz="105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saite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」→「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G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」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3.1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で作ったものに</a:t>
            </a:r>
            <a:r>
              <a:rPr kumimoji="1"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の文字を入れ込みます。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(G6g3H/aw1)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7513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17257</TotalTime>
  <Words>469</Words>
  <PresentationFormat>A4 210 x 297 mm</PresentationFormat>
  <Paragraphs>36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2015-12-15T08:10:10Z</cp:lastPrinted>
  <dcterms:created xsi:type="dcterms:W3CDTF">2015-03-26T01:59:15Z</dcterms:created>
  <dcterms:modified xsi:type="dcterms:W3CDTF">2021-06-22T07:54:17Z</dcterms:modified>
</cp:coreProperties>
</file>