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Lst>
  <p:sldSz cx="12192000" cy="16256000"/>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p:scale>
          <a:sx n="50" d="100"/>
          <a:sy n="50" d="100"/>
        </p:scale>
        <p:origin x="1244" y="2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F7FD04A-18A0-489F-9B0C-B9335454FA5C}"/>
              </a:ext>
            </a:extLst>
          </p:cNvPr>
          <p:cNvSpPr>
            <a:spLocks noGrp="1"/>
          </p:cNvSpPr>
          <p:nvPr>
            <p:ph type="ctrTitle"/>
          </p:nvPr>
        </p:nvSpPr>
        <p:spPr>
          <a:xfrm>
            <a:off x="1524000" y="2660416"/>
            <a:ext cx="9144000" cy="5659496"/>
          </a:xfrm>
        </p:spPr>
        <p:txBody>
          <a:bodyPr anchor="b"/>
          <a:lstStyle>
            <a:lvl1pPr algn="ctr">
              <a:defRPr sz="33712"/>
            </a:lvl1pPr>
          </a:lstStyle>
          <a:p>
            <a:r>
              <a:rPr kumimoji="1" lang="ja-JP" altLang="en-US"/>
              <a:t>マスター タイトルの書式設定</a:t>
            </a:r>
          </a:p>
        </p:txBody>
      </p:sp>
      <p:sp>
        <p:nvSpPr>
          <p:cNvPr id="3" name="字幕 2">
            <a:extLst>
              <a:ext uri="{FF2B5EF4-FFF2-40B4-BE49-F238E27FC236}">
                <a16:creationId xmlns:a16="http://schemas.microsoft.com/office/drawing/2014/main" id="{69664E29-FB01-4E51-8397-3544C3545B3E}"/>
              </a:ext>
            </a:extLst>
          </p:cNvPr>
          <p:cNvSpPr>
            <a:spLocks noGrp="1"/>
          </p:cNvSpPr>
          <p:nvPr>
            <p:ph type="subTitle" idx="1"/>
          </p:nvPr>
        </p:nvSpPr>
        <p:spPr>
          <a:xfrm>
            <a:off x="1524000" y="8538166"/>
            <a:ext cx="9144000" cy="3924769"/>
          </a:xfrm>
        </p:spPr>
        <p:txBody>
          <a:bodyPr/>
          <a:lstStyle>
            <a:lvl1pPr marL="0" indent="0" algn="ctr">
              <a:buNone/>
              <a:defRPr sz="13485"/>
            </a:lvl1pPr>
            <a:lvl2pPr marL="2568849" indent="0" algn="ctr">
              <a:buNone/>
              <a:defRPr sz="11238"/>
            </a:lvl2pPr>
            <a:lvl3pPr marL="5137698" indent="0" algn="ctr">
              <a:buNone/>
              <a:defRPr sz="10113"/>
            </a:lvl3pPr>
            <a:lvl4pPr marL="7706546" indent="0" algn="ctr">
              <a:buNone/>
              <a:defRPr sz="8988"/>
            </a:lvl4pPr>
            <a:lvl5pPr marL="10275399" indent="0" algn="ctr">
              <a:buNone/>
              <a:defRPr sz="8988"/>
            </a:lvl5pPr>
            <a:lvl6pPr marL="12844247" indent="0" algn="ctr">
              <a:buNone/>
              <a:defRPr sz="8988"/>
            </a:lvl6pPr>
            <a:lvl7pPr marL="15413096" indent="0" algn="ctr">
              <a:buNone/>
              <a:defRPr sz="8988"/>
            </a:lvl7pPr>
            <a:lvl8pPr marL="17981945" indent="0" algn="ctr">
              <a:buNone/>
              <a:defRPr sz="8988"/>
            </a:lvl8pPr>
            <a:lvl9pPr marL="20550794" indent="0" algn="ctr">
              <a:buNone/>
              <a:defRPr sz="8988"/>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26F101E0-723A-4AB3-B797-91B660131065}"/>
              </a:ext>
            </a:extLst>
          </p:cNvPr>
          <p:cNvSpPr>
            <a:spLocks noGrp="1"/>
          </p:cNvSpPr>
          <p:nvPr>
            <p:ph type="dt" sz="half" idx="10"/>
          </p:nvPr>
        </p:nvSpPr>
        <p:spPr/>
        <p:txBody>
          <a:bodyPr/>
          <a:lstStyle/>
          <a:p>
            <a:fld id="{F638C196-BC10-466A-9D5C-7229EFAA9194}" type="datetimeFigureOut">
              <a:rPr kumimoji="1" lang="ja-JP" altLang="en-US" smtClean="0"/>
              <a:t>2025/8/21</a:t>
            </a:fld>
            <a:endParaRPr kumimoji="1" lang="ja-JP" altLang="en-US"/>
          </a:p>
        </p:txBody>
      </p:sp>
      <p:sp>
        <p:nvSpPr>
          <p:cNvPr id="5" name="フッター プレースホルダー 4">
            <a:extLst>
              <a:ext uri="{FF2B5EF4-FFF2-40B4-BE49-F238E27FC236}">
                <a16:creationId xmlns:a16="http://schemas.microsoft.com/office/drawing/2014/main" id="{71070726-EB3C-441F-BF43-FCF7EBFA4A3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AD3F503-4340-4872-8374-1E43BF870105}"/>
              </a:ext>
            </a:extLst>
          </p:cNvPr>
          <p:cNvSpPr>
            <a:spLocks noGrp="1"/>
          </p:cNvSpPr>
          <p:nvPr>
            <p:ph type="sldNum" sz="quarter" idx="12"/>
          </p:nvPr>
        </p:nvSpPr>
        <p:spPr/>
        <p:txBody>
          <a:bodyPr/>
          <a:lstStyle/>
          <a:p>
            <a:fld id="{A67B06D4-A385-4CEB-881E-C27D4A13B595}" type="slidenum">
              <a:rPr kumimoji="1" lang="ja-JP" altLang="en-US" smtClean="0"/>
              <a:t>‹#›</a:t>
            </a:fld>
            <a:endParaRPr kumimoji="1" lang="ja-JP" altLang="en-US"/>
          </a:p>
        </p:txBody>
      </p:sp>
    </p:spTree>
    <p:extLst>
      <p:ext uri="{BB962C8B-B14F-4D97-AF65-F5344CB8AC3E}">
        <p14:creationId xmlns:p14="http://schemas.microsoft.com/office/powerpoint/2010/main" val="6719561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934C595-1BA9-4225-81ED-746D3EF92220}"/>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5E193037-2E63-4720-94A4-D0DE65864655}"/>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90CE0327-87C6-4B82-80B4-3AC428EAB9A1}"/>
              </a:ext>
            </a:extLst>
          </p:cNvPr>
          <p:cNvSpPr>
            <a:spLocks noGrp="1"/>
          </p:cNvSpPr>
          <p:nvPr>
            <p:ph type="dt" sz="half" idx="10"/>
          </p:nvPr>
        </p:nvSpPr>
        <p:spPr/>
        <p:txBody>
          <a:bodyPr/>
          <a:lstStyle/>
          <a:p>
            <a:fld id="{F638C196-BC10-466A-9D5C-7229EFAA9194}" type="datetimeFigureOut">
              <a:rPr kumimoji="1" lang="ja-JP" altLang="en-US" smtClean="0"/>
              <a:t>2025/8/21</a:t>
            </a:fld>
            <a:endParaRPr kumimoji="1" lang="ja-JP" altLang="en-US"/>
          </a:p>
        </p:txBody>
      </p:sp>
      <p:sp>
        <p:nvSpPr>
          <p:cNvPr id="5" name="フッター プレースホルダー 4">
            <a:extLst>
              <a:ext uri="{FF2B5EF4-FFF2-40B4-BE49-F238E27FC236}">
                <a16:creationId xmlns:a16="http://schemas.microsoft.com/office/drawing/2014/main" id="{96D50F76-ED95-4B48-A299-8256408BA86E}"/>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C2A3D4A-40B7-4591-9594-7454205D0B3C}"/>
              </a:ext>
            </a:extLst>
          </p:cNvPr>
          <p:cNvSpPr>
            <a:spLocks noGrp="1"/>
          </p:cNvSpPr>
          <p:nvPr>
            <p:ph type="sldNum" sz="quarter" idx="12"/>
          </p:nvPr>
        </p:nvSpPr>
        <p:spPr/>
        <p:txBody>
          <a:bodyPr/>
          <a:lstStyle/>
          <a:p>
            <a:fld id="{A67B06D4-A385-4CEB-881E-C27D4A13B595}" type="slidenum">
              <a:rPr kumimoji="1" lang="ja-JP" altLang="en-US" smtClean="0"/>
              <a:t>‹#›</a:t>
            </a:fld>
            <a:endParaRPr kumimoji="1" lang="ja-JP" altLang="en-US"/>
          </a:p>
        </p:txBody>
      </p:sp>
    </p:spTree>
    <p:extLst>
      <p:ext uri="{BB962C8B-B14F-4D97-AF65-F5344CB8AC3E}">
        <p14:creationId xmlns:p14="http://schemas.microsoft.com/office/powerpoint/2010/main" val="24042332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856636C0-9437-44A7-A03F-C68F37A907B1}"/>
              </a:ext>
            </a:extLst>
          </p:cNvPr>
          <p:cNvSpPr>
            <a:spLocks noGrp="1"/>
          </p:cNvSpPr>
          <p:nvPr>
            <p:ph type="title" orient="vert"/>
          </p:nvPr>
        </p:nvSpPr>
        <p:spPr>
          <a:xfrm>
            <a:off x="8724901" y="865481"/>
            <a:ext cx="2628899" cy="1377620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646BA3EF-346F-4B9B-BC35-0BBD8C223D34}"/>
              </a:ext>
            </a:extLst>
          </p:cNvPr>
          <p:cNvSpPr>
            <a:spLocks noGrp="1"/>
          </p:cNvSpPr>
          <p:nvPr>
            <p:ph type="body" orient="vert" idx="1"/>
          </p:nvPr>
        </p:nvSpPr>
        <p:spPr>
          <a:xfrm>
            <a:off x="838200" y="865481"/>
            <a:ext cx="7734301" cy="1377620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C8AB670-BC21-4B48-B451-0A535032A671}"/>
              </a:ext>
            </a:extLst>
          </p:cNvPr>
          <p:cNvSpPr>
            <a:spLocks noGrp="1"/>
          </p:cNvSpPr>
          <p:nvPr>
            <p:ph type="dt" sz="half" idx="10"/>
          </p:nvPr>
        </p:nvSpPr>
        <p:spPr/>
        <p:txBody>
          <a:bodyPr/>
          <a:lstStyle/>
          <a:p>
            <a:fld id="{F638C196-BC10-466A-9D5C-7229EFAA9194}" type="datetimeFigureOut">
              <a:rPr kumimoji="1" lang="ja-JP" altLang="en-US" smtClean="0"/>
              <a:t>2025/8/21</a:t>
            </a:fld>
            <a:endParaRPr kumimoji="1" lang="ja-JP" altLang="en-US"/>
          </a:p>
        </p:txBody>
      </p:sp>
      <p:sp>
        <p:nvSpPr>
          <p:cNvPr id="5" name="フッター プレースホルダー 4">
            <a:extLst>
              <a:ext uri="{FF2B5EF4-FFF2-40B4-BE49-F238E27FC236}">
                <a16:creationId xmlns:a16="http://schemas.microsoft.com/office/drawing/2014/main" id="{54448762-75DD-444D-8F56-16107761F2FA}"/>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B99C015-D6B0-49AF-B73A-62E764C4D877}"/>
              </a:ext>
            </a:extLst>
          </p:cNvPr>
          <p:cNvSpPr>
            <a:spLocks noGrp="1"/>
          </p:cNvSpPr>
          <p:nvPr>
            <p:ph type="sldNum" sz="quarter" idx="12"/>
          </p:nvPr>
        </p:nvSpPr>
        <p:spPr/>
        <p:txBody>
          <a:bodyPr/>
          <a:lstStyle/>
          <a:p>
            <a:fld id="{A67B06D4-A385-4CEB-881E-C27D4A13B595}" type="slidenum">
              <a:rPr kumimoji="1" lang="ja-JP" altLang="en-US" smtClean="0"/>
              <a:t>‹#›</a:t>
            </a:fld>
            <a:endParaRPr kumimoji="1" lang="ja-JP" altLang="en-US"/>
          </a:p>
        </p:txBody>
      </p:sp>
    </p:spTree>
    <p:extLst>
      <p:ext uri="{BB962C8B-B14F-4D97-AF65-F5344CB8AC3E}">
        <p14:creationId xmlns:p14="http://schemas.microsoft.com/office/powerpoint/2010/main" val="11806420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D1308E2-D300-40EE-BC23-5CFB595666F3}"/>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89CED2C-EC29-4819-839F-75A3F127BE43}"/>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428CC9C-E606-47DD-B831-B026B45548D4}"/>
              </a:ext>
            </a:extLst>
          </p:cNvPr>
          <p:cNvSpPr>
            <a:spLocks noGrp="1"/>
          </p:cNvSpPr>
          <p:nvPr>
            <p:ph type="dt" sz="half" idx="10"/>
          </p:nvPr>
        </p:nvSpPr>
        <p:spPr/>
        <p:txBody>
          <a:bodyPr/>
          <a:lstStyle/>
          <a:p>
            <a:fld id="{F638C196-BC10-466A-9D5C-7229EFAA9194}" type="datetimeFigureOut">
              <a:rPr kumimoji="1" lang="ja-JP" altLang="en-US" smtClean="0"/>
              <a:t>2025/8/21</a:t>
            </a:fld>
            <a:endParaRPr kumimoji="1" lang="ja-JP" altLang="en-US"/>
          </a:p>
        </p:txBody>
      </p:sp>
      <p:sp>
        <p:nvSpPr>
          <p:cNvPr id="5" name="フッター プレースホルダー 4">
            <a:extLst>
              <a:ext uri="{FF2B5EF4-FFF2-40B4-BE49-F238E27FC236}">
                <a16:creationId xmlns:a16="http://schemas.microsoft.com/office/drawing/2014/main" id="{5228A837-EB31-4C80-A466-6134F8B1AD7E}"/>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C4347DB-590D-4DED-AA65-7128A1204943}"/>
              </a:ext>
            </a:extLst>
          </p:cNvPr>
          <p:cNvSpPr>
            <a:spLocks noGrp="1"/>
          </p:cNvSpPr>
          <p:nvPr>
            <p:ph type="sldNum" sz="quarter" idx="12"/>
          </p:nvPr>
        </p:nvSpPr>
        <p:spPr/>
        <p:txBody>
          <a:bodyPr/>
          <a:lstStyle/>
          <a:p>
            <a:fld id="{A67B06D4-A385-4CEB-881E-C27D4A13B595}" type="slidenum">
              <a:rPr kumimoji="1" lang="ja-JP" altLang="en-US" smtClean="0"/>
              <a:t>‹#›</a:t>
            </a:fld>
            <a:endParaRPr kumimoji="1" lang="ja-JP" altLang="en-US"/>
          </a:p>
        </p:txBody>
      </p:sp>
    </p:spTree>
    <p:extLst>
      <p:ext uri="{BB962C8B-B14F-4D97-AF65-F5344CB8AC3E}">
        <p14:creationId xmlns:p14="http://schemas.microsoft.com/office/powerpoint/2010/main" val="28883096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3C33AD2-BCAC-4A7E-AA02-B05EBD30EFDD}"/>
              </a:ext>
            </a:extLst>
          </p:cNvPr>
          <p:cNvSpPr>
            <a:spLocks noGrp="1"/>
          </p:cNvSpPr>
          <p:nvPr>
            <p:ph type="title"/>
          </p:nvPr>
        </p:nvSpPr>
        <p:spPr>
          <a:xfrm>
            <a:off x="831851" y="4052713"/>
            <a:ext cx="10515600" cy="6762043"/>
          </a:xfrm>
        </p:spPr>
        <p:txBody>
          <a:bodyPr anchor="b"/>
          <a:lstStyle>
            <a:lvl1pPr>
              <a:defRPr sz="33712"/>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6901793-AEC5-460B-A8BD-C0F7A29CC470}"/>
              </a:ext>
            </a:extLst>
          </p:cNvPr>
          <p:cNvSpPr>
            <a:spLocks noGrp="1"/>
          </p:cNvSpPr>
          <p:nvPr>
            <p:ph type="body" idx="1"/>
          </p:nvPr>
        </p:nvSpPr>
        <p:spPr>
          <a:xfrm>
            <a:off x="831851" y="10878730"/>
            <a:ext cx="10515600" cy="3555999"/>
          </a:xfrm>
        </p:spPr>
        <p:txBody>
          <a:bodyPr/>
          <a:lstStyle>
            <a:lvl1pPr marL="0" indent="0">
              <a:buNone/>
              <a:defRPr sz="13485">
                <a:solidFill>
                  <a:schemeClr val="tx1">
                    <a:tint val="75000"/>
                  </a:schemeClr>
                </a:solidFill>
              </a:defRPr>
            </a:lvl1pPr>
            <a:lvl2pPr marL="2568849" indent="0">
              <a:buNone/>
              <a:defRPr sz="11238">
                <a:solidFill>
                  <a:schemeClr val="tx1">
                    <a:tint val="75000"/>
                  </a:schemeClr>
                </a:solidFill>
              </a:defRPr>
            </a:lvl2pPr>
            <a:lvl3pPr marL="5137698" indent="0">
              <a:buNone/>
              <a:defRPr sz="10113">
                <a:solidFill>
                  <a:schemeClr val="tx1">
                    <a:tint val="75000"/>
                  </a:schemeClr>
                </a:solidFill>
              </a:defRPr>
            </a:lvl3pPr>
            <a:lvl4pPr marL="7706546" indent="0">
              <a:buNone/>
              <a:defRPr sz="8988">
                <a:solidFill>
                  <a:schemeClr val="tx1">
                    <a:tint val="75000"/>
                  </a:schemeClr>
                </a:solidFill>
              </a:defRPr>
            </a:lvl4pPr>
            <a:lvl5pPr marL="10275399" indent="0">
              <a:buNone/>
              <a:defRPr sz="8988">
                <a:solidFill>
                  <a:schemeClr val="tx1">
                    <a:tint val="75000"/>
                  </a:schemeClr>
                </a:solidFill>
              </a:defRPr>
            </a:lvl5pPr>
            <a:lvl6pPr marL="12844247" indent="0">
              <a:buNone/>
              <a:defRPr sz="8988">
                <a:solidFill>
                  <a:schemeClr val="tx1">
                    <a:tint val="75000"/>
                  </a:schemeClr>
                </a:solidFill>
              </a:defRPr>
            </a:lvl6pPr>
            <a:lvl7pPr marL="15413096" indent="0">
              <a:buNone/>
              <a:defRPr sz="8988">
                <a:solidFill>
                  <a:schemeClr val="tx1">
                    <a:tint val="75000"/>
                  </a:schemeClr>
                </a:solidFill>
              </a:defRPr>
            </a:lvl7pPr>
            <a:lvl8pPr marL="17981945" indent="0">
              <a:buNone/>
              <a:defRPr sz="8988">
                <a:solidFill>
                  <a:schemeClr val="tx1">
                    <a:tint val="75000"/>
                  </a:schemeClr>
                </a:solidFill>
              </a:defRPr>
            </a:lvl8pPr>
            <a:lvl9pPr marL="20550794" indent="0">
              <a:buNone/>
              <a:defRPr sz="8988">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D9F1F246-1096-49CC-A705-02B7F19666C2}"/>
              </a:ext>
            </a:extLst>
          </p:cNvPr>
          <p:cNvSpPr>
            <a:spLocks noGrp="1"/>
          </p:cNvSpPr>
          <p:nvPr>
            <p:ph type="dt" sz="half" idx="10"/>
          </p:nvPr>
        </p:nvSpPr>
        <p:spPr/>
        <p:txBody>
          <a:bodyPr/>
          <a:lstStyle/>
          <a:p>
            <a:fld id="{F638C196-BC10-466A-9D5C-7229EFAA9194}" type="datetimeFigureOut">
              <a:rPr kumimoji="1" lang="ja-JP" altLang="en-US" smtClean="0"/>
              <a:t>2025/8/21</a:t>
            </a:fld>
            <a:endParaRPr kumimoji="1" lang="ja-JP" altLang="en-US"/>
          </a:p>
        </p:txBody>
      </p:sp>
      <p:sp>
        <p:nvSpPr>
          <p:cNvPr id="5" name="フッター プレースホルダー 4">
            <a:extLst>
              <a:ext uri="{FF2B5EF4-FFF2-40B4-BE49-F238E27FC236}">
                <a16:creationId xmlns:a16="http://schemas.microsoft.com/office/drawing/2014/main" id="{0715800F-8488-430F-97F2-9EFA49225F0A}"/>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D998756-3894-4860-A291-D5FB2303E5EA}"/>
              </a:ext>
            </a:extLst>
          </p:cNvPr>
          <p:cNvSpPr>
            <a:spLocks noGrp="1"/>
          </p:cNvSpPr>
          <p:nvPr>
            <p:ph type="sldNum" sz="quarter" idx="12"/>
          </p:nvPr>
        </p:nvSpPr>
        <p:spPr/>
        <p:txBody>
          <a:bodyPr/>
          <a:lstStyle/>
          <a:p>
            <a:fld id="{A67B06D4-A385-4CEB-881E-C27D4A13B595}" type="slidenum">
              <a:rPr kumimoji="1" lang="ja-JP" altLang="en-US" smtClean="0"/>
              <a:t>‹#›</a:t>
            </a:fld>
            <a:endParaRPr kumimoji="1" lang="ja-JP" altLang="en-US"/>
          </a:p>
        </p:txBody>
      </p:sp>
    </p:spTree>
    <p:extLst>
      <p:ext uri="{BB962C8B-B14F-4D97-AF65-F5344CB8AC3E}">
        <p14:creationId xmlns:p14="http://schemas.microsoft.com/office/powerpoint/2010/main" val="2176441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2C962B9-CEA3-4FB2-AE92-3FD33070FDE0}"/>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89C22E5C-DC87-4E67-A73A-E447B6233F5F}"/>
              </a:ext>
            </a:extLst>
          </p:cNvPr>
          <p:cNvSpPr>
            <a:spLocks noGrp="1"/>
          </p:cNvSpPr>
          <p:nvPr>
            <p:ph sz="half" idx="1"/>
          </p:nvPr>
        </p:nvSpPr>
        <p:spPr>
          <a:xfrm>
            <a:off x="838201" y="4327408"/>
            <a:ext cx="5181600" cy="10314283"/>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0BDA7400-0042-46E1-8905-F162AFF4C9EC}"/>
              </a:ext>
            </a:extLst>
          </p:cNvPr>
          <p:cNvSpPr>
            <a:spLocks noGrp="1"/>
          </p:cNvSpPr>
          <p:nvPr>
            <p:ph sz="half" idx="2"/>
          </p:nvPr>
        </p:nvSpPr>
        <p:spPr>
          <a:xfrm>
            <a:off x="6172201" y="4327408"/>
            <a:ext cx="5181600" cy="10314283"/>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929E2147-5C93-4363-9D77-4A0F8483864E}"/>
              </a:ext>
            </a:extLst>
          </p:cNvPr>
          <p:cNvSpPr>
            <a:spLocks noGrp="1"/>
          </p:cNvSpPr>
          <p:nvPr>
            <p:ph type="dt" sz="half" idx="10"/>
          </p:nvPr>
        </p:nvSpPr>
        <p:spPr/>
        <p:txBody>
          <a:bodyPr/>
          <a:lstStyle/>
          <a:p>
            <a:fld id="{F638C196-BC10-466A-9D5C-7229EFAA9194}" type="datetimeFigureOut">
              <a:rPr kumimoji="1" lang="ja-JP" altLang="en-US" smtClean="0"/>
              <a:t>2025/8/21</a:t>
            </a:fld>
            <a:endParaRPr kumimoji="1" lang="ja-JP" altLang="en-US"/>
          </a:p>
        </p:txBody>
      </p:sp>
      <p:sp>
        <p:nvSpPr>
          <p:cNvPr id="6" name="フッター プレースホルダー 5">
            <a:extLst>
              <a:ext uri="{FF2B5EF4-FFF2-40B4-BE49-F238E27FC236}">
                <a16:creationId xmlns:a16="http://schemas.microsoft.com/office/drawing/2014/main" id="{41808C88-8887-4563-827E-8ED4E6A889D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67575965-E2FD-4A5D-86D8-AB04D6ACB428}"/>
              </a:ext>
            </a:extLst>
          </p:cNvPr>
          <p:cNvSpPr>
            <a:spLocks noGrp="1"/>
          </p:cNvSpPr>
          <p:nvPr>
            <p:ph type="sldNum" sz="quarter" idx="12"/>
          </p:nvPr>
        </p:nvSpPr>
        <p:spPr/>
        <p:txBody>
          <a:bodyPr/>
          <a:lstStyle/>
          <a:p>
            <a:fld id="{A67B06D4-A385-4CEB-881E-C27D4A13B595}" type="slidenum">
              <a:rPr kumimoji="1" lang="ja-JP" altLang="en-US" smtClean="0"/>
              <a:t>‹#›</a:t>
            </a:fld>
            <a:endParaRPr kumimoji="1" lang="ja-JP" altLang="en-US"/>
          </a:p>
        </p:txBody>
      </p:sp>
    </p:spTree>
    <p:extLst>
      <p:ext uri="{BB962C8B-B14F-4D97-AF65-F5344CB8AC3E}">
        <p14:creationId xmlns:p14="http://schemas.microsoft.com/office/powerpoint/2010/main" val="3334617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0E76330-E323-4C35-92ED-B11E1E33A38B}"/>
              </a:ext>
            </a:extLst>
          </p:cNvPr>
          <p:cNvSpPr>
            <a:spLocks noGrp="1"/>
          </p:cNvSpPr>
          <p:nvPr>
            <p:ph type="title"/>
          </p:nvPr>
        </p:nvSpPr>
        <p:spPr>
          <a:xfrm>
            <a:off x="839789" y="865483"/>
            <a:ext cx="10515600" cy="3142075"/>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E0029845-246D-4568-929E-1ADA4A7E72B6}"/>
              </a:ext>
            </a:extLst>
          </p:cNvPr>
          <p:cNvSpPr>
            <a:spLocks noGrp="1"/>
          </p:cNvSpPr>
          <p:nvPr>
            <p:ph type="body" idx="1"/>
          </p:nvPr>
        </p:nvSpPr>
        <p:spPr>
          <a:xfrm>
            <a:off x="839790" y="3984979"/>
            <a:ext cx="5157787" cy="1952976"/>
          </a:xfrm>
        </p:spPr>
        <p:txBody>
          <a:bodyPr anchor="b"/>
          <a:lstStyle>
            <a:lvl1pPr marL="0" indent="0">
              <a:buNone/>
              <a:defRPr sz="13485" b="1"/>
            </a:lvl1pPr>
            <a:lvl2pPr marL="2568849" indent="0">
              <a:buNone/>
              <a:defRPr sz="11238" b="1"/>
            </a:lvl2pPr>
            <a:lvl3pPr marL="5137698" indent="0">
              <a:buNone/>
              <a:defRPr sz="10113" b="1"/>
            </a:lvl3pPr>
            <a:lvl4pPr marL="7706546" indent="0">
              <a:buNone/>
              <a:defRPr sz="8988" b="1"/>
            </a:lvl4pPr>
            <a:lvl5pPr marL="10275399" indent="0">
              <a:buNone/>
              <a:defRPr sz="8988" b="1"/>
            </a:lvl5pPr>
            <a:lvl6pPr marL="12844247" indent="0">
              <a:buNone/>
              <a:defRPr sz="8988" b="1"/>
            </a:lvl6pPr>
            <a:lvl7pPr marL="15413096" indent="0">
              <a:buNone/>
              <a:defRPr sz="8988" b="1"/>
            </a:lvl7pPr>
            <a:lvl8pPr marL="17981945" indent="0">
              <a:buNone/>
              <a:defRPr sz="8988" b="1"/>
            </a:lvl8pPr>
            <a:lvl9pPr marL="20550794" indent="0">
              <a:buNone/>
              <a:defRPr sz="8988"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E3283E11-C6FA-42A1-A0BD-31DA76E50458}"/>
              </a:ext>
            </a:extLst>
          </p:cNvPr>
          <p:cNvSpPr>
            <a:spLocks noGrp="1"/>
          </p:cNvSpPr>
          <p:nvPr>
            <p:ph sz="half" idx="2"/>
          </p:nvPr>
        </p:nvSpPr>
        <p:spPr>
          <a:xfrm>
            <a:off x="839790" y="5937958"/>
            <a:ext cx="5157787" cy="8733839"/>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5DEFFCC6-98EC-4677-828B-6AAEC291F142}"/>
              </a:ext>
            </a:extLst>
          </p:cNvPr>
          <p:cNvSpPr>
            <a:spLocks noGrp="1"/>
          </p:cNvSpPr>
          <p:nvPr>
            <p:ph type="body" sz="quarter" idx="3"/>
          </p:nvPr>
        </p:nvSpPr>
        <p:spPr>
          <a:xfrm>
            <a:off x="6172202" y="3984979"/>
            <a:ext cx="5183188" cy="1952976"/>
          </a:xfrm>
        </p:spPr>
        <p:txBody>
          <a:bodyPr anchor="b"/>
          <a:lstStyle>
            <a:lvl1pPr marL="0" indent="0">
              <a:buNone/>
              <a:defRPr sz="13485" b="1"/>
            </a:lvl1pPr>
            <a:lvl2pPr marL="2568849" indent="0">
              <a:buNone/>
              <a:defRPr sz="11238" b="1"/>
            </a:lvl2pPr>
            <a:lvl3pPr marL="5137698" indent="0">
              <a:buNone/>
              <a:defRPr sz="10113" b="1"/>
            </a:lvl3pPr>
            <a:lvl4pPr marL="7706546" indent="0">
              <a:buNone/>
              <a:defRPr sz="8988" b="1"/>
            </a:lvl4pPr>
            <a:lvl5pPr marL="10275399" indent="0">
              <a:buNone/>
              <a:defRPr sz="8988" b="1"/>
            </a:lvl5pPr>
            <a:lvl6pPr marL="12844247" indent="0">
              <a:buNone/>
              <a:defRPr sz="8988" b="1"/>
            </a:lvl6pPr>
            <a:lvl7pPr marL="15413096" indent="0">
              <a:buNone/>
              <a:defRPr sz="8988" b="1"/>
            </a:lvl7pPr>
            <a:lvl8pPr marL="17981945" indent="0">
              <a:buNone/>
              <a:defRPr sz="8988" b="1"/>
            </a:lvl8pPr>
            <a:lvl9pPr marL="20550794" indent="0">
              <a:buNone/>
              <a:defRPr sz="8988"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F089E09A-0DA0-4684-A2D0-F6D45C591F87}"/>
              </a:ext>
            </a:extLst>
          </p:cNvPr>
          <p:cNvSpPr>
            <a:spLocks noGrp="1"/>
          </p:cNvSpPr>
          <p:nvPr>
            <p:ph sz="quarter" idx="4"/>
          </p:nvPr>
        </p:nvSpPr>
        <p:spPr>
          <a:xfrm>
            <a:off x="6172202" y="5937958"/>
            <a:ext cx="5183188" cy="8733839"/>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30C4CD6A-C4D5-431D-8D3B-85A535D8C91C}"/>
              </a:ext>
            </a:extLst>
          </p:cNvPr>
          <p:cNvSpPr>
            <a:spLocks noGrp="1"/>
          </p:cNvSpPr>
          <p:nvPr>
            <p:ph type="dt" sz="half" idx="10"/>
          </p:nvPr>
        </p:nvSpPr>
        <p:spPr/>
        <p:txBody>
          <a:bodyPr/>
          <a:lstStyle/>
          <a:p>
            <a:fld id="{F638C196-BC10-466A-9D5C-7229EFAA9194}" type="datetimeFigureOut">
              <a:rPr kumimoji="1" lang="ja-JP" altLang="en-US" smtClean="0"/>
              <a:t>2025/8/21</a:t>
            </a:fld>
            <a:endParaRPr kumimoji="1" lang="ja-JP" altLang="en-US"/>
          </a:p>
        </p:txBody>
      </p:sp>
      <p:sp>
        <p:nvSpPr>
          <p:cNvPr id="8" name="フッター プレースホルダー 7">
            <a:extLst>
              <a:ext uri="{FF2B5EF4-FFF2-40B4-BE49-F238E27FC236}">
                <a16:creationId xmlns:a16="http://schemas.microsoft.com/office/drawing/2014/main" id="{16327FEE-6417-4607-A6D4-FD871C5772B7}"/>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580463C6-01CC-4287-82EE-4C9BAD0B136B}"/>
              </a:ext>
            </a:extLst>
          </p:cNvPr>
          <p:cNvSpPr>
            <a:spLocks noGrp="1"/>
          </p:cNvSpPr>
          <p:nvPr>
            <p:ph type="sldNum" sz="quarter" idx="12"/>
          </p:nvPr>
        </p:nvSpPr>
        <p:spPr/>
        <p:txBody>
          <a:bodyPr/>
          <a:lstStyle/>
          <a:p>
            <a:fld id="{A67B06D4-A385-4CEB-881E-C27D4A13B595}" type="slidenum">
              <a:rPr kumimoji="1" lang="ja-JP" altLang="en-US" smtClean="0"/>
              <a:t>‹#›</a:t>
            </a:fld>
            <a:endParaRPr kumimoji="1" lang="ja-JP" altLang="en-US"/>
          </a:p>
        </p:txBody>
      </p:sp>
    </p:spTree>
    <p:extLst>
      <p:ext uri="{BB962C8B-B14F-4D97-AF65-F5344CB8AC3E}">
        <p14:creationId xmlns:p14="http://schemas.microsoft.com/office/powerpoint/2010/main" val="33871149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0EAD1CA-CE5E-4CAD-9EBB-230401459182}"/>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6A82A0C6-ED2F-4FDA-A914-E68546E7B0F6}"/>
              </a:ext>
            </a:extLst>
          </p:cNvPr>
          <p:cNvSpPr>
            <a:spLocks noGrp="1"/>
          </p:cNvSpPr>
          <p:nvPr>
            <p:ph type="dt" sz="half" idx="10"/>
          </p:nvPr>
        </p:nvSpPr>
        <p:spPr/>
        <p:txBody>
          <a:bodyPr/>
          <a:lstStyle/>
          <a:p>
            <a:fld id="{F638C196-BC10-466A-9D5C-7229EFAA9194}" type="datetimeFigureOut">
              <a:rPr kumimoji="1" lang="ja-JP" altLang="en-US" smtClean="0"/>
              <a:t>2025/8/21</a:t>
            </a:fld>
            <a:endParaRPr kumimoji="1" lang="ja-JP" altLang="en-US"/>
          </a:p>
        </p:txBody>
      </p:sp>
      <p:sp>
        <p:nvSpPr>
          <p:cNvPr id="4" name="フッター プレースホルダー 3">
            <a:extLst>
              <a:ext uri="{FF2B5EF4-FFF2-40B4-BE49-F238E27FC236}">
                <a16:creationId xmlns:a16="http://schemas.microsoft.com/office/drawing/2014/main" id="{F4F49336-6614-483E-8201-F0D74766AF03}"/>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4251CAC4-2D21-4775-999B-EB6754D5FD26}"/>
              </a:ext>
            </a:extLst>
          </p:cNvPr>
          <p:cNvSpPr>
            <a:spLocks noGrp="1"/>
          </p:cNvSpPr>
          <p:nvPr>
            <p:ph type="sldNum" sz="quarter" idx="12"/>
          </p:nvPr>
        </p:nvSpPr>
        <p:spPr/>
        <p:txBody>
          <a:bodyPr/>
          <a:lstStyle/>
          <a:p>
            <a:fld id="{A67B06D4-A385-4CEB-881E-C27D4A13B595}" type="slidenum">
              <a:rPr kumimoji="1" lang="ja-JP" altLang="en-US" smtClean="0"/>
              <a:t>‹#›</a:t>
            </a:fld>
            <a:endParaRPr kumimoji="1" lang="ja-JP" altLang="en-US"/>
          </a:p>
        </p:txBody>
      </p:sp>
    </p:spTree>
    <p:extLst>
      <p:ext uri="{BB962C8B-B14F-4D97-AF65-F5344CB8AC3E}">
        <p14:creationId xmlns:p14="http://schemas.microsoft.com/office/powerpoint/2010/main" val="30634731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C5BE2251-7DC3-4E06-812B-61406AB75958}"/>
              </a:ext>
            </a:extLst>
          </p:cNvPr>
          <p:cNvSpPr>
            <a:spLocks noGrp="1"/>
          </p:cNvSpPr>
          <p:nvPr>
            <p:ph type="dt" sz="half" idx="10"/>
          </p:nvPr>
        </p:nvSpPr>
        <p:spPr/>
        <p:txBody>
          <a:bodyPr/>
          <a:lstStyle/>
          <a:p>
            <a:fld id="{F638C196-BC10-466A-9D5C-7229EFAA9194}" type="datetimeFigureOut">
              <a:rPr kumimoji="1" lang="ja-JP" altLang="en-US" smtClean="0"/>
              <a:t>2025/8/21</a:t>
            </a:fld>
            <a:endParaRPr kumimoji="1" lang="ja-JP" altLang="en-US"/>
          </a:p>
        </p:txBody>
      </p:sp>
      <p:sp>
        <p:nvSpPr>
          <p:cNvPr id="3" name="フッター プレースホルダー 2">
            <a:extLst>
              <a:ext uri="{FF2B5EF4-FFF2-40B4-BE49-F238E27FC236}">
                <a16:creationId xmlns:a16="http://schemas.microsoft.com/office/drawing/2014/main" id="{EDB65BBB-B583-488A-91B9-70B5DC86EF82}"/>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8C9630BE-14D0-4F60-BAA4-E694F74E7029}"/>
              </a:ext>
            </a:extLst>
          </p:cNvPr>
          <p:cNvSpPr>
            <a:spLocks noGrp="1"/>
          </p:cNvSpPr>
          <p:nvPr>
            <p:ph type="sldNum" sz="quarter" idx="12"/>
          </p:nvPr>
        </p:nvSpPr>
        <p:spPr/>
        <p:txBody>
          <a:bodyPr/>
          <a:lstStyle/>
          <a:p>
            <a:fld id="{A67B06D4-A385-4CEB-881E-C27D4A13B595}" type="slidenum">
              <a:rPr kumimoji="1" lang="ja-JP" altLang="en-US" smtClean="0"/>
              <a:t>‹#›</a:t>
            </a:fld>
            <a:endParaRPr kumimoji="1" lang="ja-JP" altLang="en-US"/>
          </a:p>
        </p:txBody>
      </p:sp>
    </p:spTree>
    <p:extLst>
      <p:ext uri="{BB962C8B-B14F-4D97-AF65-F5344CB8AC3E}">
        <p14:creationId xmlns:p14="http://schemas.microsoft.com/office/powerpoint/2010/main" val="23157874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44CB0C7-6520-449F-90A6-B8EFCB940BA0}"/>
              </a:ext>
            </a:extLst>
          </p:cNvPr>
          <p:cNvSpPr>
            <a:spLocks noGrp="1"/>
          </p:cNvSpPr>
          <p:nvPr>
            <p:ph type="title"/>
          </p:nvPr>
        </p:nvSpPr>
        <p:spPr>
          <a:xfrm>
            <a:off x="839789" y="1083733"/>
            <a:ext cx="3932237" cy="3793067"/>
          </a:xfrm>
        </p:spPr>
        <p:txBody>
          <a:bodyPr anchor="b"/>
          <a:lstStyle>
            <a:lvl1pPr>
              <a:defRPr sz="1798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F227B4A6-9328-44D7-9AE0-F99D21AEC189}"/>
              </a:ext>
            </a:extLst>
          </p:cNvPr>
          <p:cNvSpPr>
            <a:spLocks noGrp="1"/>
          </p:cNvSpPr>
          <p:nvPr>
            <p:ph idx="1"/>
          </p:nvPr>
        </p:nvSpPr>
        <p:spPr>
          <a:xfrm>
            <a:off x="5183189" y="2340564"/>
            <a:ext cx="6172201" cy="11552296"/>
          </a:xfrm>
        </p:spPr>
        <p:txBody>
          <a:bodyPr/>
          <a:lstStyle>
            <a:lvl1pPr>
              <a:defRPr sz="17980"/>
            </a:lvl1pPr>
            <a:lvl2pPr>
              <a:defRPr sz="15733"/>
            </a:lvl2pPr>
            <a:lvl3pPr>
              <a:defRPr sz="13485"/>
            </a:lvl3pPr>
            <a:lvl4pPr>
              <a:defRPr sz="11238"/>
            </a:lvl4pPr>
            <a:lvl5pPr>
              <a:defRPr sz="11238"/>
            </a:lvl5pPr>
            <a:lvl6pPr>
              <a:defRPr sz="11238"/>
            </a:lvl6pPr>
            <a:lvl7pPr>
              <a:defRPr sz="11238"/>
            </a:lvl7pPr>
            <a:lvl8pPr>
              <a:defRPr sz="11238"/>
            </a:lvl8pPr>
            <a:lvl9pPr>
              <a:defRPr sz="11238"/>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B7A37762-B408-430B-80F5-9C3E306A04F1}"/>
              </a:ext>
            </a:extLst>
          </p:cNvPr>
          <p:cNvSpPr>
            <a:spLocks noGrp="1"/>
          </p:cNvSpPr>
          <p:nvPr>
            <p:ph type="body" sz="half" idx="2"/>
          </p:nvPr>
        </p:nvSpPr>
        <p:spPr>
          <a:xfrm>
            <a:off x="839789" y="4876800"/>
            <a:ext cx="3932237" cy="9034875"/>
          </a:xfrm>
        </p:spPr>
        <p:txBody>
          <a:bodyPr/>
          <a:lstStyle>
            <a:lvl1pPr marL="0" indent="0">
              <a:buNone/>
              <a:defRPr sz="8988"/>
            </a:lvl1pPr>
            <a:lvl2pPr marL="2568849" indent="0">
              <a:buNone/>
              <a:defRPr sz="7866"/>
            </a:lvl2pPr>
            <a:lvl3pPr marL="5137698" indent="0">
              <a:buNone/>
              <a:defRPr sz="6741"/>
            </a:lvl3pPr>
            <a:lvl4pPr marL="7706546" indent="0">
              <a:buNone/>
              <a:defRPr sz="5620"/>
            </a:lvl4pPr>
            <a:lvl5pPr marL="10275399" indent="0">
              <a:buNone/>
              <a:defRPr sz="5620"/>
            </a:lvl5pPr>
            <a:lvl6pPr marL="12844247" indent="0">
              <a:buNone/>
              <a:defRPr sz="5620"/>
            </a:lvl6pPr>
            <a:lvl7pPr marL="15413096" indent="0">
              <a:buNone/>
              <a:defRPr sz="5620"/>
            </a:lvl7pPr>
            <a:lvl8pPr marL="17981945" indent="0">
              <a:buNone/>
              <a:defRPr sz="5620"/>
            </a:lvl8pPr>
            <a:lvl9pPr marL="20550794" indent="0">
              <a:buNone/>
              <a:defRPr sz="562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6D46E5FF-E7C6-4D54-A203-863CA8F9B0D3}"/>
              </a:ext>
            </a:extLst>
          </p:cNvPr>
          <p:cNvSpPr>
            <a:spLocks noGrp="1"/>
          </p:cNvSpPr>
          <p:nvPr>
            <p:ph type="dt" sz="half" idx="10"/>
          </p:nvPr>
        </p:nvSpPr>
        <p:spPr/>
        <p:txBody>
          <a:bodyPr/>
          <a:lstStyle/>
          <a:p>
            <a:fld id="{F638C196-BC10-466A-9D5C-7229EFAA9194}" type="datetimeFigureOut">
              <a:rPr kumimoji="1" lang="ja-JP" altLang="en-US" smtClean="0"/>
              <a:t>2025/8/21</a:t>
            </a:fld>
            <a:endParaRPr kumimoji="1" lang="ja-JP" altLang="en-US"/>
          </a:p>
        </p:txBody>
      </p:sp>
      <p:sp>
        <p:nvSpPr>
          <p:cNvPr id="6" name="フッター プレースホルダー 5">
            <a:extLst>
              <a:ext uri="{FF2B5EF4-FFF2-40B4-BE49-F238E27FC236}">
                <a16:creationId xmlns:a16="http://schemas.microsoft.com/office/drawing/2014/main" id="{D3C363C0-41C3-4E47-A3E2-98DFE2ACBD6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EF1832B9-997B-4DEB-8589-BAF7F5E99B3F}"/>
              </a:ext>
            </a:extLst>
          </p:cNvPr>
          <p:cNvSpPr>
            <a:spLocks noGrp="1"/>
          </p:cNvSpPr>
          <p:nvPr>
            <p:ph type="sldNum" sz="quarter" idx="12"/>
          </p:nvPr>
        </p:nvSpPr>
        <p:spPr/>
        <p:txBody>
          <a:bodyPr/>
          <a:lstStyle/>
          <a:p>
            <a:fld id="{A67B06D4-A385-4CEB-881E-C27D4A13B595}" type="slidenum">
              <a:rPr kumimoji="1" lang="ja-JP" altLang="en-US" smtClean="0"/>
              <a:t>‹#›</a:t>
            </a:fld>
            <a:endParaRPr kumimoji="1" lang="ja-JP" altLang="en-US"/>
          </a:p>
        </p:txBody>
      </p:sp>
    </p:spTree>
    <p:extLst>
      <p:ext uri="{BB962C8B-B14F-4D97-AF65-F5344CB8AC3E}">
        <p14:creationId xmlns:p14="http://schemas.microsoft.com/office/powerpoint/2010/main" val="8073855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53817E2-EC18-4D28-90C8-3529B3A34AEA}"/>
              </a:ext>
            </a:extLst>
          </p:cNvPr>
          <p:cNvSpPr>
            <a:spLocks noGrp="1"/>
          </p:cNvSpPr>
          <p:nvPr>
            <p:ph type="title"/>
          </p:nvPr>
        </p:nvSpPr>
        <p:spPr>
          <a:xfrm>
            <a:off x="839789" y="1083733"/>
            <a:ext cx="3932237" cy="3793067"/>
          </a:xfrm>
        </p:spPr>
        <p:txBody>
          <a:bodyPr anchor="b"/>
          <a:lstStyle>
            <a:lvl1pPr>
              <a:defRPr sz="1798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78D12806-0E40-4D20-B113-35031BC1B7A9}"/>
              </a:ext>
            </a:extLst>
          </p:cNvPr>
          <p:cNvSpPr>
            <a:spLocks noGrp="1"/>
          </p:cNvSpPr>
          <p:nvPr>
            <p:ph type="pic" idx="1"/>
          </p:nvPr>
        </p:nvSpPr>
        <p:spPr>
          <a:xfrm>
            <a:off x="5183189" y="2340564"/>
            <a:ext cx="6172201" cy="11552296"/>
          </a:xfrm>
        </p:spPr>
        <p:txBody>
          <a:bodyPr/>
          <a:lstStyle>
            <a:lvl1pPr marL="0" indent="0">
              <a:buNone/>
              <a:defRPr sz="17980"/>
            </a:lvl1pPr>
            <a:lvl2pPr marL="2568849" indent="0">
              <a:buNone/>
              <a:defRPr sz="15733"/>
            </a:lvl2pPr>
            <a:lvl3pPr marL="5137698" indent="0">
              <a:buNone/>
              <a:defRPr sz="13485"/>
            </a:lvl3pPr>
            <a:lvl4pPr marL="7706546" indent="0">
              <a:buNone/>
              <a:defRPr sz="11238"/>
            </a:lvl4pPr>
            <a:lvl5pPr marL="10275399" indent="0">
              <a:buNone/>
              <a:defRPr sz="11238"/>
            </a:lvl5pPr>
            <a:lvl6pPr marL="12844247" indent="0">
              <a:buNone/>
              <a:defRPr sz="11238"/>
            </a:lvl6pPr>
            <a:lvl7pPr marL="15413096" indent="0">
              <a:buNone/>
              <a:defRPr sz="11238"/>
            </a:lvl7pPr>
            <a:lvl8pPr marL="17981945" indent="0">
              <a:buNone/>
              <a:defRPr sz="11238"/>
            </a:lvl8pPr>
            <a:lvl9pPr marL="20550794" indent="0">
              <a:buNone/>
              <a:defRPr sz="11238"/>
            </a:lvl9pPr>
          </a:lstStyle>
          <a:p>
            <a:r>
              <a:rPr kumimoji="1" lang="ja-JP" altLang="en-US"/>
              <a:t>アイコンをクリックして図を追加</a:t>
            </a:r>
          </a:p>
        </p:txBody>
      </p:sp>
      <p:sp>
        <p:nvSpPr>
          <p:cNvPr id="4" name="テキスト プレースホルダー 3">
            <a:extLst>
              <a:ext uri="{FF2B5EF4-FFF2-40B4-BE49-F238E27FC236}">
                <a16:creationId xmlns:a16="http://schemas.microsoft.com/office/drawing/2014/main" id="{97A2C49F-C360-45E1-9BF0-4F03AEF9A107}"/>
              </a:ext>
            </a:extLst>
          </p:cNvPr>
          <p:cNvSpPr>
            <a:spLocks noGrp="1"/>
          </p:cNvSpPr>
          <p:nvPr>
            <p:ph type="body" sz="half" idx="2"/>
          </p:nvPr>
        </p:nvSpPr>
        <p:spPr>
          <a:xfrm>
            <a:off x="839789" y="4876800"/>
            <a:ext cx="3932237" cy="9034875"/>
          </a:xfrm>
        </p:spPr>
        <p:txBody>
          <a:bodyPr/>
          <a:lstStyle>
            <a:lvl1pPr marL="0" indent="0">
              <a:buNone/>
              <a:defRPr sz="8988"/>
            </a:lvl1pPr>
            <a:lvl2pPr marL="2568849" indent="0">
              <a:buNone/>
              <a:defRPr sz="7866"/>
            </a:lvl2pPr>
            <a:lvl3pPr marL="5137698" indent="0">
              <a:buNone/>
              <a:defRPr sz="6741"/>
            </a:lvl3pPr>
            <a:lvl4pPr marL="7706546" indent="0">
              <a:buNone/>
              <a:defRPr sz="5620"/>
            </a:lvl4pPr>
            <a:lvl5pPr marL="10275399" indent="0">
              <a:buNone/>
              <a:defRPr sz="5620"/>
            </a:lvl5pPr>
            <a:lvl6pPr marL="12844247" indent="0">
              <a:buNone/>
              <a:defRPr sz="5620"/>
            </a:lvl6pPr>
            <a:lvl7pPr marL="15413096" indent="0">
              <a:buNone/>
              <a:defRPr sz="5620"/>
            </a:lvl7pPr>
            <a:lvl8pPr marL="17981945" indent="0">
              <a:buNone/>
              <a:defRPr sz="5620"/>
            </a:lvl8pPr>
            <a:lvl9pPr marL="20550794" indent="0">
              <a:buNone/>
              <a:defRPr sz="562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16BA7A66-080F-4269-AFB2-6EA094139782}"/>
              </a:ext>
            </a:extLst>
          </p:cNvPr>
          <p:cNvSpPr>
            <a:spLocks noGrp="1"/>
          </p:cNvSpPr>
          <p:nvPr>
            <p:ph type="dt" sz="half" idx="10"/>
          </p:nvPr>
        </p:nvSpPr>
        <p:spPr/>
        <p:txBody>
          <a:bodyPr/>
          <a:lstStyle/>
          <a:p>
            <a:fld id="{F638C196-BC10-466A-9D5C-7229EFAA9194}" type="datetimeFigureOut">
              <a:rPr kumimoji="1" lang="ja-JP" altLang="en-US" smtClean="0"/>
              <a:t>2025/8/21</a:t>
            </a:fld>
            <a:endParaRPr kumimoji="1" lang="ja-JP" altLang="en-US"/>
          </a:p>
        </p:txBody>
      </p:sp>
      <p:sp>
        <p:nvSpPr>
          <p:cNvPr id="6" name="フッター プレースホルダー 5">
            <a:extLst>
              <a:ext uri="{FF2B5EF4-FFF2-40B4-BE49-F238E27FC236}">
                <a16:creationId xmlns:a16="http://schemas.microsoft.com/office/drawing/2014/main" id="{E43AB26B-7F0B-445F-8D72-6E6B04E964F1}"/>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98A5575E-637C-4C15-8B82-803891908CA0}"/>
              </a:ext>
            </a:extLst>
          </p:cNvPr>
          <p:cNvSpPr>
            <a:spLocks noGrp="1"/>
          </p:cNvSpPr>
          <p:nvPr>
            <p:ph type="sldNum" sz="quarter" idx="12"/>
          </p:nvPr>
        </p:nvSpPr>
        <p:spPr/>
        <p:txBody>
          <a:bodyPr/>
          <a:lstStyle/>
          <a:p>
            <a:fld id="{A67B06D4-A385-4CEB-881E-C27D4A13B595}" type="slidenum">
              <a:rPr kumimoji="1" lang="ja-JP" altLang="en-US" smtClean="0"/>
              <a:t>‹#›</a:t>
            </a:fld>
            <a:endParaRPr kumimoji="1" lang="ja-JP" altLang="en-US"/>
          </a:p>
        </p:txBody>
      </p:sp>
    </p:spTree>
    <p:extLst>
      <p:ext uri="{BB962C8B-B14F-4D97-AF65-F5344CB8AC3E}">
        <p14:creationId xmlns:p14="http://schemas.microsoft.com/office/powerpoint/2010/main" val="12261112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E54B6946-4B3D-45B8-8351-27F69D28C912}"/>
              </a:ext>
            </a:extLst>
          </p:cNvPr>
          <p:cNvSpPr>
            <a:spLocks noGrp="1"/>
          </p:cNvSpPr>
          <p:nvPr>
            <p:ph type="title"/>
          </p:nvPr>
        </p:nvSpPr>
        <p:spPr>
          <a:xfrm>
            <a:off x="838202" y="865483"/>
            <a:ext cx="10515600" cy="3142075"/>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12A4EF19-D0E2-4DFA-BA48-FB47C8FB8906}"/>
              </a:ext>
            </a:extLst>
          </p:cNvPr>
          <p:cNvSpPr>
            <a:spLocks noGrp="1"/>
          </p:cNvSpPr>
          <p:nvPr>
            <p:ph type="body" idx="1"/>
          </p:nvPr>
        </p:nvSpPr>
        <p:spPr>
          <a:xfrm>
            <a:off x="838202" y="4327408"/>
            <a:ext cx="10515600" cy="1031428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AC4BA6E-EDC1-440C-A77E-250FA4FFEB97}"/>
              </a:ext>
            </a:extLst>
          </p:cNvPr>
          <p:cNvSpPr>
            <a:spLocks noGrp="1"/>
          </p:cNvSpPr>
          <p:nvPr>
            <p:ph type="dt" sz="half" idx="2"/>
          </p:nvPr>
        </p:nvSpPr>
        <p:spPr>
          <a:xfrm>
            <a:off x="838201" y="15066908"/>
            <a:ext cx="2743200" cy="865481"/>
          </a:xfrm>
          <a:prstGeom prst="rect">
            <a:avLst/>
          </a:prstGeom>
        </p:spPr>
        <p:txBody>
          <a:bodyPr vert="horz" lIns="91440" tIns="45720" rIns="91440" bIns="45720" rtlCol="0" anchor="ctr"/>
          <a:lstStyle>
            <a:lvl1pPr algn="l">
              <a:defRPr sz="6741">
                <a:solidFill>
                  <a:schemeClr val="tx1">
                    <a:tint val="75000"/>
                  </a:schemeClr>
                </a:solidFill>
              </a:defRPr>
            </a:lvl1pPr>
          </a:lstStyle>
          <a:p>
            <a:fld id="{F638C196-BC10-466A-9D5C-7229EFAA9194}" type="datetimeFigureOut">
              <a:rPr kumimoji="1" lang="ja-JP" altLang="en-US" smtClean="0"/>
              <a:t>2025/8/21</a:t>
            </a:fld>
            <a:endParaRPr kumimoji="1" lang="ja-JP" altLang="en-US"/>
          </a:p>
        </p:txBody>
      </p:sp>
      <p:sp>
        <p:nvSpPr>
          <p:cNvPr id="5" name="フッター プレースホルダー 4">
            <a:extLst>
              <a:ext uri="{FF2B5EF4-FFF2-40B4-BE49-F238E27FC236}">
                <a16:creationId xmlns:a16="http://schemas.microsoft.com/office/drawing/2014/main" id="{DEA9C7D9-9BC1-406A-A430-B1105C629422}"/>
              </a:ext>
            </a:extLst>
          </p:cNvPr>
          <p:cNvSpPr>
            <a:spLocks noGrp="1"/>
          </p:cNvSpPr>
          <p:nvPr>
            <p:ph type="ftr" sz="quarter" idx="3"/>
          </p:nvPr>
        </p:nvSpPr>
        <p:spPr>
          <a:xfrm>
            <a:off x="4038602" y="15066908"/>
            <a:ext cx="4114800" cy="865481"/>
          </a:xfrm>
          <a:prstGeom prst="rect">
            <a:avLst/>
          </a:prstGeom>
        </p:spPr>
        <p:txBody>
          <a:bodyPr vert="horz" lIns="91440" tIns="45720" rIns="91440" bIns="45720" rtlCol="0" anchor="ctr"/>
          <a:lstStyle>
            <a:lvl1pPr algn="ctr">
              <a:defRPr sz="6741">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C41D0766-117F-47DE-96BF-B47BD4F53119}"/>
              </a:ext>
            </a:extLst>
          </p:cNvPr>
          <p:cNvSpPr>
            <a:spLocks noGrp="1"/>
          </p:cNvSpPr>
          <p:nvPr>
            <p:ph type="sldNum" sz="quarter" idx="4"/>
          </p:nvPr>
        </p:nvSpPr>
        <p:spPr>
          <a:xfrm>
            <a:off x="8610601" y="15066908"/>
            <a:ext cx="2743200" cy="865481"/>
          </a:xfrm>
          <a:prstGeom prst="rect">
            <a:avLst/>
          </a:prstGeom>
        </p:spPr>
        <p:txBody>
          <a:bodyPr vert="horz" lIns="91440" tIns="45720" rIns="91440" bIns="45720" rtlCol="0" anchor="ctr"/>
          <a:lstStyle>
            <a:lvl1pPr algn="r">
              <a:defRPr sz="6741">
                <a:solidFill>
                  <a:schemeClr val="tx1">
                    <a:tint val="75000"/>
                  </a:schemeClr>
                </a:solidFill>
              </a:defRPr>
            </a:lvl1pPr>
          </a:lstStyle>
          <a:p>
            <a:fld id="{A67B06D4-A385-4CEB-881E-C27D4A13B595}" type="slidenum">
              <a:rPr kumimoji="1" lang="ja-JP" altLang="en-US" smtClean="0"/>
              <a:t>‹#›</a:t>
            </a:fld>
            <a:endParaRPr kumimoji="1" lang="ja-JP" altLang="en-US"/>
          </a:p>
        </p:txBody>
      </p:sp>
    </p:spTree>
    <p:extLst>
      <p:ext uri="{BB962C8B-B14F-4D97-AF65-F5344CB8AC3E}">
        <p14:creationId xmlns:p14="http://schemas.microsoft.com/office/powerpoint/2010/main" val="41069240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5137698" rtl="0" eaLnBrk="1" latinLnBrk="0" hangingPunct="1">
        <a:lnSpc>
          <a:spcPct val="90000"/>
        </a:lnSpc>
        <a:spcBef>
          <a:spcPct val="0"/>
        </a:spcBef>
        <a:buNone/>
        <a:defRPr kumimoji="1" sz="24721" kern="1200">
          <a:solidFill>
            <a:schemeClr val="tx1"/>
          </a:solidFill>
          <a:latin typeface="+mj-lt"/>
          <a:ea typeface="+mj-ea"/>
          <a:cs typeface="+mj-cs"/>
        </a:defRPr>
      </a:lvl1pPr>
    </p:titleStyle>
    <p:bodyStyle>
      <a:lvl1pPr marL="1284424" indent="-1284424" algn="l" defTabSz="5137698" rtl="0" eaLnBrk="1" latinLnBrk="0" hangingPunct="1">
        <a:lnSpc>
          <a:spcPct val="90000"/>
        </a:lnSpc>
        <a:spcBef>
          <a:spcPts val="5620"/>
        </a:spcBef>
        <a:buFont typeface="Arial" panose="020B0604020202020204" pitchFamily="34" charset="0"/>
        <a:buChar char="•"/>
        <a:defRPr kumimoji="1" sz="15733" kern="1200">
          <a:solidFill>
            <a:schemeClr val="tx1"/>
          </a:solidFill>
          <a:latin typeface="+mn-lt"/>
          <a:ea typeface="+mn-ea"/>
          <a:cs typeface="+mn-cs"/>
        </a:defRPr>
      </a:lvl1pPr>
      <a:lvl2pPr marL="3853273" indent="-1284424" algn="l" defTabSz="5137698" rtl="0" eaLnBrk="1" latinLnBrk="0" hangingPunct="1">
        <a:lnSpc>
          <a:spcPct val="90000"/>
        </a:lnSpc>
        <a:spcBef>
          <a:spcPts val="2809"/>
        </a:spcBef>
        <a:buFont typeface="Arial" panose="020B0604020202020204" pitchFamily="34" charset="0"/>
        <a:buChar char="•"/>
        <a:defRPr kumimoji="1" sz="13485" kern="1200">
          <a:solidFill>
            <a:schemeClr val="tx1"/>
          </a:solidFill>
          <a:latin typeface="+mn-lt"/>
          <a:ea typeface="+mn-ea"/>
          <a:cs typeface="+mn-cs"/>
        </a:defRPr>
      </a:lvl2pPr>
      <a:lvl3pPr marL="6422122" indent="-1284424" algn="l" defTabSz="5137698" rtl="0" eaLnBrk="1" latinLnBrk="0" hangingPunct="1">
        <a:lnSpc>
          <a:spcPct val="90000"/>
        </a:lnSpc>
        <a:spcBef>
          <a:spcPts val="2809"/>
        </a:spcBef>
        <a:buFont typeface="Arial" panose="020B0604020202020204" pitchFamily="34" charset="0"/>
        <a:buChar char="•"/>
        <a:defRPr kumimoji="1" sz="11238" kern="1200">
          <a:solidFill>
            <a:schemeClr val="tx1"/>
          </a:solidFill>
          <a:latin typeface="+mn-lt"/>
          <a:ea typeface="+mn-ea"/>
          <a:cs typeface="+mn-cs"/>
        </a:defRPr>
      </a:lvl3pPr>
      <a:lvl4pPr marL="8990974" indent="-1284424" algn="l" defTabSz="5137698" rtl="0" eaLnBrk="1" latinLnBrk="0" hangingPunct="1">
        <a:lnSpc>
          <a:spcPct val="90000"/>
        </a:lnSpc>
        <a:spcBef>
          <a:spcPts val="2809"/>
        </a:spcBef>
        <a:buFont typeface="Arial" panose="020B0604020202020204" pitchFamily="34" charset="0"/>
        <a:buChar char="•"/>
        <a:defRPr kumimoji="1" sz="10113" kern="1200">
          <a:solidFill>
            <a:schemeClr val="tx1"/>
          </a:solidFill>
          <a:latin typeface="+mn-lt"/>
          <a:ea typeface="+mn-ea"/>
          <a:cs typeface="+mn-cs"/>
        </a:defRPr>
      </a:lvl4pPr>
      <a:lvl5pPr marL="11559823" indent="-1284424" algn="l" defTabSz="5137698" rtl="0" eaLnBrk="1" latinLnBrk="0" hangingPunct="1">
        <a:lnSpc>
          <a:spcPct val="90000"/>
        </a:lnSpc>
        <a:spcBef>
          <a:spcPts val="2809"/>
        </a:spcBef>
        <a:buFont typeface="Arial" panose="020B0604020202020204" pitchFamily="34" charset="0"/>
        <a:buChar char="•"/>
        <a:defRPr kumimoji="1" sz="10113" kern="1200">
          <a:solidFill>
            <a:schemeClr val="tx1"/>
          </a:solidFill>
          <a:latin typeface="+mn-lt"/>
          <a:ea typeface="+mn-ea"/>
          <a:cs typeface="+mn-cs"/>
        </a:defRPr>
      </a:lvl5pPr>
      <a:lvl6pPr marL="14128672" indent="-1284424" algn="l" defTabSz="5137698" rtl="0" eaLnBrk="1" latinLnBrk="0" hangingPunct="1">
        <a:lnSpc>
          <a:spcPct val="90000"/>
        </a:lnSpc>
        <a:spcBef>
          <a:spcPts val="2809"/>
        </a:spcBef>
        <a:buFont typeface="Arial" panose="020B0604020202020204" pitchFamily="34" charset="0"/>
        <a:buChar char="•"/>
        <a:defRPr kumimoji="1" sz="10113" kern="1200">
          <a:solidFill>
            <a:schemeClr val="tx1"/>
          </a:solidFill>
          <a:latin typeface="+mn-lt"/>
          <a:ea typeface="+mn-ea"/>
          <a:cs typeface="+mn-cs"/>
        </a:defRPr>
      </a:lvl6pPr>
      <a:lvl7pPr marL="16697521" indent="-1284424" algn="l" defTabSz="5137698" rtl="0" eaLnBrk="1" latinLnBrk="0" hangingPunct="1">
        <a:lnSpc>
          <a:spcPct val="90000"/>
        </a:lnSpc>
        <a:spcBef>
          <a:spcPts val="2809"/>
        </a:spcBef>
        <a:buFont typeface="Arial" panose="020B0604020202020204" pitchFamily="34" charset="0"/>
        <a:buChar char="•"/>
        <a:defRPr kumimoji="1" sz="10113" kern="1200">
          <a:solidFill>
            <a:schemeClr val="tx1"/>
          </a:solidFill>
          <a:latin typeface="+mn-lt"/>
          <a:ea typeface="+mn-ea"/>
          <a:cs typeface="+mn-cs"/>
        </a:defRPr>
      </a:lvl7pPr>
      <a:lvl8pPr marL="19266370" indent="-1284424" algn="l" defTabSz="5137698" rtl="0" eaLnBrk="1" latinLnBrk="0" hangingPunct="1">
        <a:lnSpc>
          <a:spcPct val="90000"/>
        </a:lnSpc>
        <a:spcBef>
          <a:spcPts val="2809"/>
        </a:spcBef>
        <a:buFont typeface="Arial" panose="020B0604020202020204" pitchFamily="34" charset="0"/>
        <a:buChar char="•"/>
        <a:defRPr kumimoji="1" sz="10113" kern="1200">
          <a:solidFill>
            <a:schemeClr val="tx1"/>
          </a:solidFill>
          <a:latin typeface="+mn-lt"/>
          <a:ea typeface="+mn-ea"/>
          <a:cs typeface="+mn-cs"/>
        </a:defRPr>
      </a:lvl8pPr>
      <a:lvl9pPr marL="21835218" indent="-1284424" algn="l" defTabSz="5137698" rtl="0" eaLnBrk="1" latinLnBrk="0" hangingPunct="1">
        <a:lnSpc>
          <a:spcPct val="90000"/>
        </a:lnSpc>
        <a:spcBef>
          <a:spcPts val="2809"/>
        </a:spcBef>
        <a:buFont typeface="Arial" panose="020B0604020202020204" pitchFamily="34" charset="0"/>
        <a:buChar char="•"/>
        <a:defRPr kumimoji="1" sz="10113" kern="1200">
          <a:solidFill>
            <a:schemeClr val="tx1"/>
          </a:solidFill>
          <a:latin typeface="+mn-lt"/>
          <a:ea typeface="+mn-ea"/>
          <a:cs typeface="+mn-cs"/>
        </a:defRPr>
      </a:lvl9pPr>
    </p:bodyStyle>
    <p:otherStyle>
      <a:defPPr>
        <a:defRPr lang="ja-JP"/>
      </a:defPPr>
      <a:lvl1pPr marL="0" algn="l" defTabSz="5137698" rtl="0" eaLnBrk="1" latinLnBrk="0" hangingPunct="1">
        <a:defRPr kumimoji="1" sz="10113" kern="1200">
          <a:solidFill>
            <a:schemeClr val="tx1"/>
          </a:solidFill>
          <a:latin typeface="+mn-lt"/>
          <a:ea typeface="+mn-ea"/>
          <a:cs typeface="+mn-cs"/>
        </a:defRPr>
      </a:lvl1pPr>
      <a:lvl2pPr marL="2568849" algn="l" defTabSz="5137698" rtl="0" eaLnBrk="1" latinLnBrk="0" hangingPunct="1">
        <a:defRPr kumimoji="1" sz="10113" kern="1200">
          <a:solidFill>
            <a:schemeClr val="tx1"/>
          </a:solidFill>
          <a:latin typeface="+mn-lt"/>
          <a:ea typeface="+mn-ea"/>
          <a:cs typeface="+mn-cs"/>
        </a:defRPr>
      </a:lvl2pPr>
      <a:lvl3pPr marL="5137698" algn="l" defTabSz="5137698" rtl="0" eaLnBrk="1" latinLnBrk="0" hangingPunct="1">
        <a:defRPr kumimoji="1" sz="10113" kern="1200">
          <a:solidFill>
            <a:schemeClr val="tx1"/>
          </a:solidFill>
          <a:latin typeface="+mn-lt"/>
          <a:ea typeface="+mn-ea"/>
          <a:cs typeface="+mn-cs"/>
        </a:defRPr>
      </a:lvl3pPr>
      <a:lvl4pPr marL="7706546" algn="l" defTabSz="5137698" rtl="0" eaLnBrk="1" latinLnBrk="0" hangingPunct="1">
        <a:defRPr kumimoji="1" sz="10113" kern="1200">
          <a:solidFill>
            <a:schemeClr val="tx1"/>
          </a:solidFill>
          <a:latin typeface="+mn-lt"/>
          <a:ea typeface="+mn-ea"/>
          <a:cs typeface="+mn-cs"/>
        </a:defRPr>
      </a:lvl4pPr>
      <a:lvl5pPr marL="10275399" algn="l" defTabSz="5137698" rtl="0" eaLnBrk="1" latinLnBrk="0" hangingPunct="1">
        <a:defRPr kumimoji="1" sz="10113" kern="1200">
          <a:solidFill>
            <a:schemeClr val="tx1"/>
          </a:solidFill>
          <a:latin typeface="+mn-lt"/>
          <a:ea typeface="+mn-ea"/>
          <a:cs typeface="+mn-cs"/>
        </a:defRPr>
      </a:lvl5pPr>
      <a:lvl6pPr marL="12844247" algn="l" defTabSz="5137698" rtl="0" eaLnBrk="1" latinLnBrk="0" hangingPunct="1">
        <a:defRPr kumimoji="1" sz="10113" kern="1200">
          <a:solidFill>
            <a:schemeClr val="tx1"/>
          </a:solidFill>
          <a:latin typeface="+mn-lt"/>
          <a:ea typeface="+mn-ea"/>
          <a:cs typeface="+mn-cs"/>
        </a:defRPr>
      </a:lvl6pPr>
      <a:lvl7pPr marL="15413096" algn="l" defTabSz="5137698" rtl="0" eaLnBrk="1" latinLnBrk="0" hangingPunct="1">
        <a:defRPr kumimoji="1" sz="10113" kern="1200">
          <a:solidFill>
            <a:schemeClr val="tx1"/>
          </a:solidFill>
          <a:latin typeface="+mn-lt"/>
          <a:ea typeface="+mn-ea"/>
          <a:cs typeface="+mn-cs"/>
        </a:defRPr>
      </a:lvl7pPr>
      <a:lvl8pPr marL="17981945" algn="l" defTabSz="5137698" rtl="0" eaLnBrk="1" latinLnBrk="0" hangingPunct="1">
        <a:defRPr kumimoji="1" sz="10113" kern="1200">
          <a:solidFill>
            <a:schemeClr val="tx1"/>
          </a:solidFill>
          <a:latin typeface="+mn-lt"/>
          <a:ea typeface="+mn-ea"/>
          <a:cs typeface="+mn-cs"/>
        </a:defRPr>
      </a:lvl8pPr>
      <a:lvl9pPr marL="20550794" algn="l" defTabSz="5137698" rtl="0" eaLnBrk="1" latinLnBrk="0" hangingPunct="1">
        <a:defRPr kumimoji="1" sz="101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8C7F5921-CBDC-427B-ADAF-122BBA16E52D}"/>
              </a:ext>
            </a:extLst>
          </p:cNvPr>
          <p:cNvSpPr txBox="1"/>
          <p:nvPr/>
        </p:nvSpPr>
        <p:spPr>
          <a:xfrm>
            <a:off x="4323885" y="969509"/>
            <a:ext cx="4802918" cy="707886"/>
          </a:xfrm>
          <a:prstGeom prst="rect">
            <a:avLst/>
          </a:prstGeom>
          <a:noFill/>
        </p:spPr>
        <p:txBody>
          <a:bodyPr wrap="none" rtlCol="0">
            <a:spAutoFit/>
          </a:bodyPr>
          <a:lstStyle/>
          <a:p>
            <a:r>
              <a:rPr lang="en-US" altLang="ja-JP" sz="4000" b="1" u="sng" dirty="0"/>
              <a:t>NPO</a:t>
            </a:r>
            <a:r>
              <a:rPr lang="ja-JP" altLang="en-US" sz="4000" b="1" u="sng" dirty="0"/>
              <a:t>法人名（○○市）</a:t>
            </a:r>
          </a:p>
        </p:txBody>
      </p:sp>
      <p:sp>
        <p:nvSpPr>
          <p:cNvPr id="11" name="正方形/長方形 10">
            <a:extLst>
              <a:ext uri="{FF2B5EF4-FFF2-40B4-BE49-F238E27FC236}">
                <a16:creationId xmlns:a16="http://schemas.microsoft.com/office/drawing/2014/main" id="{4073A2CE-4DE3-453F-A928-9C71371D64E5}"/>
              </a:ext>
            </a:extLst>
          </p:cNvPr>
          <p:cNvSpPr/>
          <p:nvPr/>
        </p:nvSpPr>
        <p:spPr>
          <a:xfrm>
            <a:off x="471999" y="12333990"/>
            <a:ext cx="11248002" cy="3576567"/>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テキスト ボックス 9">
            <a:extLst>
              <a:ext uri="{FF2B5EF4-FFF2-40B4-BE49-F238E27FC236}">
                <a16:creationId xmlns:a16="http://schemas.microsoft.com/office/drawing/2014/main" id="{B4EA390A-FF8E-4D4E-B8AE-4DA752CD48A8}"/>
              </a:ext>
            </a:extLst>
          </p:cNvPr>
          <p:cNvSpPr txBox="1"/>
          <p:nvPr/>
        </p:nvSpPr>
        <p:spPr>
          <a:xfrm>
            <a:off x="624169" y="11974706"/>
            <a:ext cx="5565947" cy="523220"/>
          </a:xfrm>
          <a:prstGeom prst="rect">
            <a:avLst/>
          </a:prstGeom>
          <a:solidFill>
            <a:schemeClr val="accent1">
              <a:lumMod val="60000"/>
              <a:lumOff val="40000"/>
            </a:schemeClr>
          </a:solidFill>
        </p:spPr>
        <p:txBody>
          <a:bodyPr wrap="none" rtlCol="0">
            <a:spAutoFit/>
          </a:bodyPr>
          <a:lstStyle/>
          <a:p>
            <a:r>
              <a:rPr lang="ja-JP" altLang="en-US" sz="2800" b="1" dirty="0"/>
              <a:t>私たちにはこんな強みがあります！</a:t>
            </a:r>
          </a:p>
        </p:txBody>
      </p:sp>
      <p:sp>
        <p:nvSpPr>
          <p:cNvPr id="14" name="正方形/長方形 13">
            <a:extLst>
              <a:ext uri="{FF2B5EF4-FFF2-40B4-BE49-F238E27FC236}">
                <a16:creationId xmlns:a16="http://schemas.microsoft.com/office/drawing/2014/main" id="{2367E15B-699E-444A-A468-1EDB57146C3C}"/>
              </a:ext>
            </a:extLst>
          </p:cNvPr>
          <p:cNvSpPr/>
          <p:nvPr/>
        </p:nvSpPr>
        <p:spPr>
          <a:xfrm>
            <a:off x="471999" y="6159212"/>
            <a:ext cx="11248002" cy="5600928"/>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テキスト ボックス 16">
            <a:extLst>
              <a:ext uri="{FF2B5EF4-FFF2-40B4-BE49-F238E27FC236}">
                <a16:creationId xmlns:a16="http://schemas.microsoft.com/office/drawing/2014/main" id="{09DF96A0-3BF8-4357-BFCE-D29CFDE78B47}"/>
              </a:ext>
            </a:extLst>
          </p:cNvPr>
          <p:cNvSpPr txBox="1"/>
          <p:nvPr/>
        </p:nvSpPr>
        <p:spPr>
          <a:xfrm>
            <a:off x="645697" y="5897602"/>
            <a:ext cx="5200463" cy="523220"/>
          </a:xfrm>
          <a:prstGeom prst="rect">
            <a:avLst/>
          </a:prstGeom>
          <a:solidFill>
            <a:schemeClr val="accent1">
              <a:lumMod val="60000"/>
              <a:lumOff val="40000"/>
            </a:schemeClr>
          </a:solidFill>
        </p:spPr>
        <p:txBody>
          <a:bodyPr wrap="none" rtlCol="0">
            <a:spAutoFit/>
          </a:bodyPr>
          <a:lstStyle/>
          <a:p>
            <a:r>
              <a:rPr lang="ja-JP" altLang="en-US" sz="2800" b="1" dirty="0"/>
              <a:t>具体的な（社会貢献）活動の紹介</a:t>
            </a:r>
          </a:p>
        </p:txBody>
      </p:sp>
      <p:graphicFrame>
        <p:nvGraphicFramePr>
          <p:cNvPr id="23" name="表 22">
            <a:extLst>
              <a:ext uri="{FF2B5EF4-FFF2-40B4-BE49-F238E27FC236}">
                <a16:creationId xmlns:a16="http://schemas.microsoft.com/office/drawing/2014/main" id="{8FC989BB-8010-47A7-891F-F6A56CC329F9}"/>
              </a:ext>
            </a:extLst>
          </p:cNvPr>
          <p:cNvGraphicFramePr>
            <a:graphicFrameLocks noGrp="1"/>
          </p:cNvGraphicFramePr>
          <p:nvPr>
            <p:extLst>
              <p:ext uri="{D42A27DB-BD31-4B8C-83A1-F6EECF244321}">
                <p14:modId xmlns:p14="http://schemas.microsoft.com/office/powerpoint/2010/main" val="2633993004"/>
              </p:ext>
            </p:extLst>
          </p:nvPr>
        </p:nvGraphicFramePr>
        <p:xfrm>
          <a:off x="3245928" y="1806437"/>
          <a:ext cx="7977162" cy="1366043"/>
        </p:xfrm>
        <a:graphic>
          <a:graphicData uri="http://schemas.openxmlformats.org/drawingml/2006/table">
            <a:tbl>
              <a:tblPr firstRow="1" bandRow="1">
                <a:tableStyleId>{5C22544A-7EE6-4342-B048-85BDC9FD1C3A}</a:tableStyleId>
              </a:tblPr>
              <a:tblGrid>
                <a:gridCol w="2006479">
                  <a:extLst>
                    <a:ext uri="{9D8B030D-6E8A-4147-A177-3AD203B41FA5}">
                      <a16:colId xmlns:a16="http://schemas.microsoft.com/office/drawing/2014/main" val="613980985"/>
                    </a:ext>
                  </a:extLst>
                </a:gridCol>
                <a:gridCol w="895668">
                  <a:extLst>
                    <a:ext uri="{9D8B030D-6E8A-4147-A177-3AD203B41FA5}">
                      <a16:colId xmlns:a16="http://schemas.microsoft.com/office/drawing/2014/main" val="1956700357"/>
                    </a:ext>
                  </a:extLst>
                </a:gridCol>
                <a:gridCol w="5075015">
                  <a:extLst>
                    <a:ext uri="{9D8B030D-6E8A-4147-A177-3AD203B41FA5}">
                      <a16:colId xmlns:a16="http://schemas.microsoft.com/office/drawing/2014/main" val="257794843"/>
                    </a:ext>
                  </a:extLst>
                </a:gridCol>
              </a:tblGrid>
              <a:tr h="451643">
                <a:tc>
                  <a:txBody>
                    <a:bodyPr/>
                    <a:lstStyle/>
                    <a:p>
                      <a:pPr algn="ctr"/>
                      <a:r>
                        <a:rPr kumimoji="1" lang="ja-JP" altLang="en-US" sz="2000" b="0" dirty="0">
                          <a:solidFill>
                            <a:schemeClr val="tx1"/>
                          </a:solidFill>
                        </a:rPr>
                        <a:t>ホームページ等</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gridSpan="2">
                  <a:txBody>
                    <a:bodyPr/>
                    <a:lstStyle/>
                    <a:p>
                      <a:r>
                        <a:rPr kumimoji="1" lang="en-US" altLang="ja-JP" sz="1800" b="0" dirty="0">
                          <a:solidFill>
                            <a:schemeClr val="tx1"/>
                          </a:solidFill>
                        </a:rPr>
                        <a:t>https://www.</a:t>
                      </a:r>
                      <a:r>
                        <a:rPr kumimoji="1" lang="ja-JP" altLang="en-US" sz="1800" b="0" dirty="0">
                          <a:solidFill>
                            <a:schemeClr val="tx1"/>
                          </a:solidFill>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extLst>
                  <a:ext uri="{0D108BD9-81ED-4DB2-BD59-A6C34878D82A}">
                    <a16:rowId xmlns:a16="http://schemas.microsoft.com/office/drawing/2014/main" val="2341495518"/>
                  </a:ext>
                </a:extLst>
              </a:tr>
              <a:tr h="496807">
                <a:tc>
                  <a:txBody>
                    <a:bodyPr/>
                    <a:lstStyle/>
                    <a:p>
                      <a:pPr algn="ctr"/>
                      <a:r>
                        <a:rPr kumimoji="1" lang="ja-JP" altLang="en-US" sz="1800" b="0" dirty="0">
                          <a:solidFill>
                            <a:schemeClr val="tx1"/>
                          </a:solidFill>
                        </a:rPr>
                        <a:t>担当者情報（担当者名、電話またはメールアドレス）</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r>
                        <a:rPr kumimoji="1" lang="ja-JP" altLang="en-US" sz="1600" b="0" dirty="0">
                          <a:solidFill>
                            <a:schemeClr val="tx1"/>
                          </a:solidFill>
                        </a:rPr>
                        <a:t>・氏名</a:t>
                      </a:r>
                      <a:endParaRPr kumimoji="1" lang="en-US" altLang="ja-JP" sz="1600" b="0" dirty="0">
                        <a:solidFill>
                          <a:schemeClr val="tx1"/>
                        </a:solidFill>
                      </a:endParaRPr>
                    </a:p>
                    <a:p>
                      <a:r>
                        <a:rPr kumimoji="1" lang="ja-JP" altLang="en-US" sz="1600" b="0" dirty="0">
                          <a:solidFill>
                            <a:schemeClr val="tx1"/>
                          </a:solidFill>
                        </a:rPr>
                        <a:t>・</a:t>
                      </a:r>
                      <a:r>
                        <a:rPr kumimoji="1" lang="en-US" altLang="ja-JP" sz="1600" b="0" dirty="0">
                          <a:solidFill>
                            <a:schemeClr val="tx1"/>
                          </a:solidFill>
                        </a:rPr>
                        <a:t>TEL</a:t>
                      </a:r>
                    </a:p>
                    <a:p>
                      <a:r>
                        <a:rPr kumimoji="1" lang="ja-JP" altLang="en-US" sz="1600" b="0" dirty="0">
                          <a:solidFill>
                            <a:schemeClr val="tx1"/>
                          </a:solidFill>
                        </a:rPr>
                        <a:t>・</a:t>
                      </a:r>
                      <a:r>
                        <a:rPr kumimoji="1" lang="en-US" altLang="ja-JP" sz="1600" b="0" dirty="0">
                          <a:solidFill>
                            <a:schemeClr val="tx1"/>
                          </a:solidFill>
                        </a:rPr>
                        <a:t>E-mail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600" b="0" dirty="0">
                          <a:solidFill>
                            <a:schemeClr val="tx1"/>
                          </a:solidFill>
                        </a:rPr>
                        <a:t>○○</a:t>
                      </a:r>
                      <a:endParaRPr kumimoji="1" lang="en-US" altLang="ja-JP" sz="1600" b="0" dirty="0">
                        <a:solidFill>
                          <a:schemeClr val="tx1"/>
                        </a:solidFill>
                      </a:endParaRPr>
                    </a:p>
                    <a:p>
                      <a:r>
                        <a:rPr kumimoji="1" lang="ja-JP" altLang="en-US" sz="1600" b="0" dirty="0">
                          <a:solidFill>
                            <a:schemeClr val="tx1"/>
                          </a:solidFill>
                        </a:rPr>
                        <a:t>○○</a:t>
                      </a:r>
                      <a:endParaRPr kumimoji="1" lang="en-US" altLang="ja-JP" sz="1600" b="0" dirty="0">
                        <a:solidFill>
                          <a:schemeClr val="tx1"/>
                        </a:solidFill>
                      </a:endParaRPr>
                    </a:p>
                    <a:p>
                      <a:r>
                        <a:rPr kumimoji="1" lang="ja-JP" altLang="en-US" sz="1600" b="0" dirty="0">
                          <a:solidFill>
                            <a:schemeClr val="tx1"/>
                          </a:solidFill>
                        </a:rPr>
                        <a:t>○○</a:t>
                      </a:r>
                      <a:endParaRPr kumimoji="1" lang="en-US" altLang="ja-JP" sz="16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15771594"/>
                  </a:ext>
                </a:extLst>
              </a:tr>
            </a:tbl>
          </a:graphicData>
        </a:graphic>
      </p:graphicFrame>
      <p:sp>
        <p:nvSpPr>
          <p:cNvPr id="25" name="テキスト ボックス 24">
            <a:extLst>
              <a:ext uri="{FF2B5EF4-FFF2-40B4-BE49-F238E27FC236}">
                <a16:creationId xmlns:a16="http://schemas.microsoft.com/office/drawing/2014/main" id="{912C2799-BCF4-424B-81E8-C7D5177F4933}"/>
              </a:ext>
            </a:extLst>
          </p:cNvPr>
          <p:cNvSpPr txBox="1"/>
          <p:nvPr/>
        </p:nvSpPr>
        <p:spPr>
          <a:xfrm>
            <a:off x="645697" y="3560425"/>
            <a:ext cx="1627369" cy="523220"/>
          </a:xfrm>
          <a:prstGeom prst="rect">
            <a:avLst/>
          </a:prstGeom>
          <a:solidFill>
            <a:schemeClr val="accent1">
              <a:lumMod val="60000"/>
              <a:lumOff val="40000"/>
            </a:schemeClr>
          </a:solidFill>
        </p:spPr>
        <p:txBody>
          <a:bodyPr wrap="none" rtlCol="0">
            <a:spAutoFit/>
          </a:bodyPr>
          <a:lstStyle/>
          <a:p>
            <a:r>
              <a:rPr lang="ja-JP" altLang="en-US" sz="2800" b="1" dirty="0"/>
              <a:t>法人概要</a:t>
            </a:r>
          </a:p>
        </p:txBody>
      </p:sp>
      <p:graphicFrame>
        <p:nvGraphicFramePr>
          <p:cNvPr id="27" name="表 26">
            <a:extLst>
              <a:ext uri="{FF2B5EF4-FFF2-40B4-BE49-F238E27FC236}">
                <a16:creationId xmlns:a16="http://schemas.microsoft.com/office/drawing/2014/main" id="{DBE93214-8E86-4537-946E-F6ACFF4D8C59}"/>
              </a:ext>
            </a:extLst>
          </p:cNvPr>
          <p:cNvGraphicFramePr>
            <a:graphicFrameLocks noGrp="1"/>
          </p:cNvGraphicFramePr>
          <p:nvPr>
            <p:extLst>
              <p:ext uri="{D42A27DB-BD31-4B8C-83A1-F6EECF244321}">
                <p14:modId xmlns:p14="http://schemas.microsoft.com/office/powerpoint/2010/main" val="1873580862"/>
              </p:ext>
            </p:extLst>
          </p:nvPr>
        </p:nvGraphicFramePr>
        <p:xfrm>
          <a:off x="645697" y="4184181"/>
          <a:ext cx="11074304" cy="1517922"/>
        </p:xfrm>
        <a:graphic>
          <a:graphicData uri="http://schemas.openxmlformats.org/drawingml/2006/table">
            <a:tbl>
              <a:tblPr firstRow="1" bandRow="1">
                <a:tableStyleId>{5940675A-B579-460E-94D1-54222C63F5DA}</a:tableStyleId>
              </a:tblPr>
              <a:tblGrid>
                <a:gridCol w="2275303">
                  <a:extLst>
                    <a:ext uri="{9D8B030D-6E8A-4147-A177-3AD203B41FA5}">
                      <a16:colId xmlns:a16="http://schemas.microsoft.com/office/drawing/2014/main" val="613980985"/>
                    </a:ext>
                  </a:extLst>
                </a:gridCol>
                <a:gridCol w="8799001">
                  <a:extLst>
                    <a:ext uri="{9D8B030D-6E8A-4147-A177-3AD203B41FA5}">
                      <a16:colId xmlns:a16="http://schemas.microsoft.com/office/drawing/2014/main" val="1956700357"/>
                    </a:ext>
                  </a:extLst>
                </a:gridCol>
              </a:tblGrid>
              <a:tr h="1121682">
                <a:tc>
                  <a:txBody>
                    <a:bodyPr/>
                    <a:lstStyle/>
                    <a:p>
                      <a:pPr algn="ctr"/>
                      <a:r>
                        <a:rPr kumimoji="1" lang="ja-JP" altLang="en-US" sz="2000" b="1" dirty="0"/>
                        <a:t>活動内容</a:t>
                      </a:r>
                      <a:endParaRPr kumimoji="1" lang="ja-JP" altLang="en-US" sz="2000" b="1" dirty="0">
                        <a:solidFill>
                          <a:schemeClr val="tx1"/>
                        </a:solidFill>
                      </a:endParaRPr>
                    </a:p>
                  </a:txBody>
                  <a:tcPr>
                    <a:solidFill>
                      <a:schemeClr val="accent1">
                        <a:lumMod val="20000"/>
                        <a:lumOff val="80000"/>
                      </a:schemeClr>
                    </a:solidFill>
                  </a:tcPr>
                </a:tc>
                <a:tc>
                  <a:txBody>
                    <a:bodyPr/>
                    <a:lstStyle/>
                    <a:p>
                      <a:r>
                        <a:rPr kumimoji="1" lang="ja-JP" altLang="en-US" sz="2000" b="0" dirty="0">
                          <a:solidFill>
                            <a:schemeClr val="tx1"/>
                          </a:solidFill>
                        </a:rPr>
                        <a:t>○○</a:t>
                      </a:r>
                      <a:endParaRPr kumimoji="1" lang="en-US" altLang="ja-JP" sz="2000" b="0" dirty="0">
                        <a:solidFill>
                          <a:schemeClr val="tx1"/>
                        </a:solidFill>
                      </a:endParaRPr>
                    </a:p>
                  </a:txBody>
                  <a:tcPr/>
                </a:tc>
                <a:extLst>
                  <a:ext uri="{0D108BD9-81ED-4DB2-BD59-A6C34878D82A}">
                    <a16:rowId xmlns:a16="http://schemas.microsoft.com/office/drawing/2014/main" val="2341495518"/>
                  </a:ext>
                </a:extLst>
              </a:tr>
              <a:tr h="0">
                <a:tc>
                  <a:txBody>
                    <a:bodyPr/>
                    <a:lstStyle/>
                    <a:p>
                      <a:pPr algn="ctr"/>
                      <a:r>
                        <a:rPr kumimoji="1" lang="ja-JP" altLang="en-US" sz="2000" b="1" dirty="0">
                          <a:solidFill>
                            <a:schemeClr val="tx1"/>
                          </a:solidFill>
                        </a:rPr>
                        <a:t>活動エリア</a:t>
                      </a:r>
                    </a:p>
                  </a:txBody>
                  <a:tcPr>
                    <a:solidFill>
                      <a:schemeClr val="accent1">
                        <a:lumMod val="20000"/>
                        <a:lumOff val="80000"/>
                      </a:schemeClr>
                    </a:solidFill>
                  </a:tcPr>
                </a:tc>
                <a:tc>
                  <a:txBody>
                    <a:bodyPr/>
                    <a:lstStyle/>
                    <a:p>
                      <a:r>
                        <a:rPr kumimoji="1" lang="ja-JP" altLang="en-US" sz="2000" b="0" dirty="0">
                          <a:solidFill>
                            <a:schemeClr val="tx1"/>
                          </a:solidFill>
                        </a:rPr>
                        <a:t>○○</a:t>
                      </a:r>
                    </a:p>
                  </a:txBody>
                  <a:tcPr/>
                </a:tc>
                <a:extLst>
                  <a:ext uri="{0D108BD9-81ED-4DB2-BD59-A6C34878D82A}">
                    <a16:rowId xmlns:a16="http://schemas.microsoft.com/office/drawing/2014/main" val="6013949"/>
                  </a:ext>
                </a:extLst>
              </a:tr>
            </a:tbl>
          </a:graphicData>
        </a:graphic>
      </p:graphicFrame>
      <p:sp>
        <p:nvSpPr>
          <p:cNvPr id="2" name="正方形/長方形 1">
            <a:extLst>
              <a:ext uri="{FF2B5EF4-FFF2-40B4-BE49-F238E27FC236}">
                <a16:creationId xmlns:a16="http://schemas.microsoft.com/office/drawing/2014/main" id="{DF270BD5-DFDC-28DD-54C4-A815E21AC5E8}"/>
              </a:ext>
            </a:extLst>
          </p:cNvPr>
          <p:cNvSpPr/>
          <p:nvPr/>
        </p:nvSpPr>
        <p:spPr>
          <a:xfrm>
            <a:off x="471999" y="965435"/>
            <a:ext cx="2529860" cy="2247099"/>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a:t>ロゴマークや</a:t>
            </a:r>
            <a:endParaRPr kumimoji="1" lang="en-US" altLang="ja-JP" sz="2400" dirty="0"/>
          </a:p>
          <a:p>
            <a:pPr algn="ctr"/>
            <a:r>
              <a:rPr kumimoji="1" lang="ja-JP" altLang="en-US" sz="2400" dirty="0"/>
              <a:t>活動写真等が</a:t>
            </a:r>
            <a:endParaRPr kumimoji="1" lang="en-US" altLang="ja-JP" sz="2400" dirty="0"/>
          </a:p>
          <a:p>
            <a:pPr algn="ctr"/>
            <a:r>
              <a:rPr kumimoji="1" lang="ja-JP" altLang="en-US" sz="2400" dirty="0"/>
              <a:t>あれば貼り付けてください</a:t>
            </a:r>
          </a:p>
        </p:txBody>
      </p:sp>
      <p:sp>
        <p:nvSpPr>
          <p:cNvPr id="3" name="テキスト ボックス 2">
            <a:extLst>
              <a:ext uri="{FF2B5EF4-FFF2-40B4-BE49-F238E27FC236}">
                <a16:creationId xmlns:a16="http://schemas.microsoft.com/office/drawing/2014/main" id="{1AD6611D-8561-BE48-F0B7-9D3B9FD3572E}"/>
              </a:ext>
            </a:extLst>
          </p:cNvPr>
          <p:cNvSpPr txBox="1"/>
          <p:nvPr/>
        </p:nvSpPr>
        <p:spPr>
          <a:xfrm>
            <a:off x="993988" y="8055638"/>
            <a:ext cx="9562233" cy="1569660"/>
          </a:xfrm>
          <a:prstGeom prst="rect">
            <a:avLst/>
          </a:prstGeom>
          <a:noFill/>
        </p:spPr>
        <p:txBody>
          <a:bodyPr wrap="none" rtlCol="0">
            <a:spAutoFit/>
          </a:bodyPr>
          <a:lstStyle/>
          <a:p>
            <a:r>
              <a:rPr kumimoji="1" lang="ja-JP" altLang="en-US" sz="3200" dirty="0"/>
              <a:t>ご自身の所属する法人の取り組む活動内容について、</a:t>
            </a:r>
            <a:endParaRPr kumimoji="1" lang="en-US" altLang="ja-JP" sz="3200" dirty="0"/>
          </a:p>
          <a:p>
            <a:r>
              <a:rPr lang="ja-JP" altLang="en-US" sz="3200" dirty="0"/>
              <a:t>欄内に自由に御記載ください。</a:t>
            </a:r>
            <a:endParaRPr lang="en-US" altLang="ja-JP" sz="3200" dirty="0"/>
          </a:p>
          <a:p>
            <a:r>
              <a:rPr lang="en-US" altLang="ja-JP" sz="3200" dirty="0"/>
              <a:t>※</a:t>
            </a:r>
            <a:r>
              <a:rPr lang="ja-JP" altLang="en-US" sz="3200" dirty="0"/>
              <a:t>写真等の貼り付けも可能です。</a:t>
            </a:r>
            <a:endParaRPr kumimoji="1" lang="ja-JP" altLang="en-US" sz="3200" dirty="0"/>
          </a:p>
        </p:txBody>
      </p:sp>
      <p:sp>
        <p:nvSpPr>
          <p:cNvPr id="5" name="テキスト ボックス 4">
            <a:extLst>
              <a:ext uri="{FF2B5EF4-FFF2-40B4-BE49-F238E27FC236}">
                <a16:creationId xmlns:a16="http://schemas.microsoft.com/office/drawing/2014/main" id="{B692358E-B528-8E55-2313-1ACED54C2DC6}"/>
              </a:ext>
            </a:extLst>
          </p:cNvPr>
          <p:cNvSpPr txBox="1"/>
          <p:nvPr/>
        </p:nvSpPr>
        <p:spPr>
          <a:xfrm>
            <a:off x="941670" y="13448563"/>
            <a:ext cx="10482357" cy="1569660"/>
          </a:xfrm>
          <a:prstGeom prst="rect">
            <a:avLst/>
          </a:prstGeom>
          <a:noFill/>
        </p:spPr>
        <p:txBody>
          <a:bodyPr wrap="square" rtlCol="0">
            <a:spAutoFit/>
          </a:bodyPr>
          <a:lstStyle/>
          <a:p>
            <a:r>
              <a:rPr kumimoji="1" lang="ja-JP" altLang="en-US" sz="3200" dirty="0"/>
              <a:t>今後、共に協力して活動に取組む方々に、</a:t>
            </a:r>
            <a:endParaRPr kumimoji="1" lang="en-US" altLang="ja-JP" sz="3200" dirty="0"/>
          </a:p>
          <a:p>
            <a:r>
              <a:rPr lang="ja-JP" altLang="en-US" sz="3200" dirty="0"/>
              <a:t>「自分たちは何が提供できるのか」・「自分たちの法人の強みは何か」</a:t>
            </a:r>
            <a:r>
              <a:rPr kumimoji="1" lang="ja-JP" altLang="en-US" sz="3200" dirty="0"/>
              <a:t>が伝わるように、御記載ください。</a:t>
            </a:r>
          </a:p>
        </p:txBody>
      </p:sp>
      <p:sp>
        <p:nvSpPr>
          <p:cNvPr id="7" name="テキスト ボックス 6">
            <a:extLst>
              <a:ext uri="{FF2B5EF4-FFF2-40B4-BE49-F238E27FC236}">
                <a16:creationId xmlns:a16="http://schemas.microsoft.com/office/drawing/2014/main" id="{24EB531C-3F41-D596-4CE0-1C0DF6B6049C}"/>
              </a:ext>
            </a:extLst>
          </p:cNvPr>
          <p:cNvSpPr txBox="1"/>
          <p:nvPr/>
        </p:nvSpPr>
        <p:spPr>
          <a:xfrm>
            <a:off x="3245929" y="3222749"/>
            <a:ext cx="7977162" cy="707886"/>
          </a:xfrm>
          <a:prstGeom prst="rect">
            <a:avLst/>
          </a:prstGeom>
          <a:noFill/>
        </p:spPr>
        <p:txBody>
          <a:bodyPr wrap="square" rtlCol="0">
            <a:spAutoFit/>
          </a:bodyPr>
          <a:lstStyle/>
          <a:p>
            <a:r>
              <a:rPr lang="en-US" altLang="ja-JP" sz="2000" b="1" dirty="0"/>
              <a:t>※</a:t>
            </a:r>
            <a:r>
              <a:rPr lang="ja-JP" altLang="en-US" sz="2000" b="1" dirty="0"/>
              <a:t>自己紹介資料</a:t>
            </a:r>
            <a:r>
              <a:rPr lang="ja-JP" altLang="en-US" sz="2000" b="1"/>
              <a:t>は、参加者の</a:t>
            </a:r>
            <a:r>
              <a:rPr lang="ja-JP" altLang="en-US" sz="2000" b="1" dirty="0"/>
              <a:t>皆様に配布いたしますので、</a:t>
            </a:r>
            <a:endParaRPr lang="en-US" altLang="ja-JP" sz="2000" b="1" dirty="0"/>
          </a:p>
          <a:p>
            <a:r>
              <a:rPr lang="ja-JP" altLang="en-US" sz="2000" b="1" dirty="0"/>
              <a:t>参加者全員が見ても差し支えない御連絡先や情報を記載してください。</a:t>
            </a:r>
            <a:endParaRPr kumimoji="1" lang="ja-JP" altLang="en-US" sz="2000" b="1" dirty="0"/>
          </a:p>
        </p:txBody>
      </p:sp>
      <p:sp>
        <p:nvSpPr>
          <p:cNvPr id="8" name="四角形: 角を丸くする 7">
            <a:extLst>
              <a:ext uri="{FF2B5EF4-FFF2-40B4-BE49-F238E27FC236}">
                <a16:creationId xmlns:a16="http://schemas.microsoft.com/office/drawing/2014/main" id="{68098345-CC08-6CD5-6FD2-DDB149950D50}"/>
              </a:ext>
            </a:extLst>
          </p:cNvPr>
          <p:cNvSpPr/>
          <p:nvPr/>
        </p:nvSpPr>
        <p:spPr>
          <a:xfrm>
            <a:off x="3972907" y="181737"/>
            <a:ext cx="5443468" cy="573206"/>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a:solidFill>
                  <a:schemeClr val="tx1"/>
                </a:solidFill>
              </a:rPr>
              <a:t>共助社会づくり課記入欄</a:t>
            </a:r>
          </a:p>
        </p:txBody>
      </p:sp>
    </p:spTree>
    <p:extLst>
      <p:ext uri="{BB962C8B-B14F-4D97-AF65-F5344CB8AC3E}">
        <p14:creationId xmlns:p14="http://schemas.microsoft.com/office/powerpoint/2010/main" val="2629367483"/>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MS Pゴシック">
      <a:majorFont>
        <a:latin typeface="ＭＳ Ｐゴシック"/>
        <a:ea typeface="ＭＳ Ｐゴシック"/>
        <a:cs typeface=""/>
      </a:majorFont>
      <a:minorFont>
        <a:latin typeface="ＭＳ Ｐゴシック"/>
        <a:ea typeface="ＭＳ Ｐ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プレゼンテーション1" id="{E699D1CE-F3E1-4903-8648-8F0B4690FE50}" vid="{958253D0-D172-45CA-9FEB-EBDE5F69CB37}"/>
    </a:ext>
  </a:extLst>
</a:theme>
</file>

<file path=docProps/app.xml><?xml version="1.0" encoding="utf-8"?>
<Properties xmlns="http://schemas.openxmlformats.org/officeDocument/2006/extended-properties" xmlns:vt="http://schemas.openxmlformats.org/officeDocument/2006/docPropsVTypes">
  <Template>Default Theme</Template>
  <TotalTime>377</TotalTime>
  <Words>175</Words>
  <Application>Microsoft Office PowerPoint</Application>
  <PresentationFormat>ユーザー設定</PresentationFormat>
  <Paragraphs>28</Paragraphs>
  <Slides>1</Slides>
  <Notes>0</Notes>
  <HiddenSlides>0</HiddenSlides>
  <MMClips>0</MMClips>
  <ScaleCrop>false</ScaleCrop>
  <HeadingPairs>
    <vt:vector size="6" baseType="variant">
      <vt:variant>
        <vt:lpstr>使用されているフォント</vt:lpstr>
      </vt:variant>
      <vt:variant>
        <vt:i4>2</vt:i4>
      </vt:variant>
      <vt:variant>
        <vt:lpstr>テーマ</vt:lpstr>
      </vt:variant>
      <vt:variant>
        <vt:i4>1</vt:i4>
      </vt:variant>
      <vt:variant>
        <vt:lpstr>スライド タイトル</vt:lpstr>
      </vt:variant>
      <vt:variant>
        <vt:i4>1</vt:i4>
      </vt:variant>
    </vt:vector>
  </HeadingPairs>
  <TitlesOfParts>
    <vt:vector size="4" baseType="lpstr">
      <vt:lpstr>ＭＳ Ｐゴシック</vt:lpstr>
      <vt:lpstr>Arial</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福島茉奈実</dc:creator>
  <cp:lastModifiedBy>伊藤 州一（共助社会づくり課）</cp:lastModifiedBy>
  <cp:revision>25</cp:revision>
  <cp:lastPrinted>2025-08-14T08:17:38Z</cp:lastPrinted>
  <dcterms:created xsi:type="dcterms:W3CDTF">2024-07-25T09:11:39Z</dcterms:created>
  <dcterms:modified xsi:type="dcterms:W3CDTF">2025-08-21T05:28:13Z</dcterms:modified>
</cp:coreProperties>
</file>