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Lst>
  <p:notesMasterIdLst>
    <p:notesMasterId r:id="rId12"/>
  </p:notesMasterIdLst>
  <p:sldIdLst>
    <p:sldId id="256" r:id="rId2"/>
    <p:sldId id="258" r:id="rId3"/>
    <p:sldId id="266" r:id="rId4"/>
    <p:sldId id="273" r:id="rId5"/>
    <p:sldId id="268" r:id="rId6"/>
    <p:sldId id="270" r:id="rId7"/>
    <p:sldId id="271" r:id="rId8"/>
    <p:sldId id="272" r:id="rId9"/>
    <p:sldId id="275" r:id="rId10"/>
    <p:sldId id="261" r:id="rId11"/>
  </p:sldIdLst>
  <p:sldSz cx="10691813" cy="7559675"/>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53" userDrawn="1">
          <p15:clr>
            <a:srgbClr val="A4A3A4"/>
          </p15:clr>
        </p15:guide>
        <p15:guide id="2" pos="3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B1302B"/>
    <a:srgbClr val="FF3F3F"/>
    <a:srgbClr val="D1D129"/>
    <a:srgbClr val="FF3399"/>
    <a:srgbClr val="2C7837"/>
    <a:srgbClr val="0070C0"/>
    <a:srgbClr val="FF6600"/>
    <a:srgbClr val="E9F7EB"/>
    <a:srgbClr val="FFC6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D8C7FF-A954-4671-A683-1B472D34395D}" v="287" dt="2025-08-24T08:23:50.5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12" autoAdjust="0"/>
    <p:restoredTop sz="52984" autoAdjust="0"/>
  </p:normalViewPr>
  <p:slideViewPr>
    <p:cSldViewPr snapToGrid="0" showGuides="1">
      <p:cViewPr varScale="1">
        <p:scale>
          <a:sx n="52" d="100"/>
          <a:sy n="52" d="100"/>
        </p:scale>
        <p:origin x="2256" y="84"/>
      </p:cViewPr>
      <p:guideLst>
        <p:guide orient="horz" pos="2653"/>
        <p:guide pos="3368"/>
      </p:guideLst>
    </p:cSldViewPr>
  </p:slideViewPr>
  <p:notesTextViewPr>
    <p:cViewPr>
      <p:scale>
        <a:sx n="100" d="100"/>
        <a:sy n="100" d="100"/>
      </p:scale>
      <p:origin x="0" y="0"/>
    </p:cViewPr>
  </p:notesText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大樹 藤井" userId="50f16f0d057b9136" providerId="LiveId" clId="{CAD8C7FF-A954-4671-A683-1B472D34395D}"/>
    <pc:docChg chg="undo redo custSel addSld delSld modSld">
      <pc:chgData name="大樹 藤井" userId="50f16f0d057b9136" providerId="LiveId" clId="{CAD8C7FF-A954-4671-A683-1B472D34395D}" dt="2025-08-24T08:26:57.443" v="2982" actId="1076"/>
      <pc:docMkLst>
        <pc:docMk/>
      </pc:docMkLst>
      <pc:sldChg chg="addSp delSp modSp mod">
        <pc:chgData name="大樹 藤井" userId="50f16f0d057b9136" providerId="LiveId" clId="{CAD8C7FF-A954-4671-A683-1B472D34395D}" dt="2025-08-24T07:42:42.826" v="2248" actId="20577"/>
        <pc:sldMkLst>
          <pc:docMk/>
          <pc:sldMk cId="1455019809" sldId="258"/>
        </pc:sldMkLst>
        <pc:spChg chg="mod">
          <ac:chgData name="大樹 藤井" userId="50f16f0d057b9136" providerId="LiveId" clId="{CAD8C7FF-A954-4671-A683-1B472D34395D}" dt="2025-08-18T07:42:10.485" v="68"/>
          <ac:spMkLst>
            <pc:docMk/>
            <pc:sldMk cId="1455019809" sldId="258"/>
            <ac:spMk id="3" creationId="{DC25B0AB-C269-EEA4-3DF9-F2CE6DD3F822}"/>
          </ac:spMkLst>
        </pc:spChg>
        <pc:spChg chg="mod ord">
          <ac:chgData name="大樹 藤井" userId="50f16f0d057b9136" providerId="LiveId" clId="{CAD8C7FF-A954-4671-A683-1B472D34395D}" dt="2025-08-18T08:54:17.395" v="666" actId="14100"/>
          <ac:spMkLst>
            <pc:docMk/>
            <pc:sldMk cId="1455019809" sldId="258"/>
            <ac:spMk id="5" creationId="{335B2022-BDB2-A23D-F521-B09F96926447}"/>
          </ac:spMkLst>
        </pc:spChg>
        <pc:spChg chg="add mod">
          <ac:chgData name="大樹 藤井" userId="50f16f0d057b9136" providerId="LiveId" clId="{CAD8C7FF-A954-4671-A683-1B472D34395D}" dt="2025-08-18T07:48:04.416" v="246" actId="164"/>
          <ac:spMkLst>
            <pc:docMk/>
            <pc:sldMk cId="1455019809" sldId="258"/>
            <ac:spMk id="6" creationId="{89B2C3DD-EC1C-B4AD-A6E3-DBF2E7193DC3}"/>
          </ac:spMkLst>
        </pc:spChg>
        <pc:spChg chg="mod">
          <ac:chgData name="大樹 藤井" userId="50f16f0d057b9136" providerId="LiveId" clId="{CAD8C7FF-A954-4671-A683-1B472D34395D}" dt="2025-08-18T07:44:30.079" v="133"/>
          <ac:spMkLst>
            <pc:docMk/>
            <pc:sldMk cId="1455019809" sldId="258"/>
            <ac:spMk id="9" creationId="{572285FB-02B6-4AF6-18F1-462DD1A580F9}"/>
          </ac:spMkLst>
        </pc:spChg>
        <pc:spChg chg="mod">
          <ac:chgData name="大樹 藤井" userId="50f16f0d057b9136" providerId="LiveId" clId="{CAD8C7FF-A954-4671-A683-1B472D34395D}" dt="2025-08-18T08:52:41.599" v="651" actId="207"/>
          <ac:spMkLst>
            <pc:docMk/>
            <pc:sldMk cId="1455019809" sldId="258"/>
            <ac:spMk id="11" creationId="{06B1CC5E-5A6B-434C-3049-35970871E97E}"/>
          </ac:spMkLst>
        </pc:spChg>
        <pc:spChg chg="add mod">
          <ac:chgData name="大樹 藤井" userId="50f16f0d057b9136" providerId="LiveId" clId="{CAD8C7FF-A954-4671-A683-1B472D34395D}" dt="2025-08-18T08:54:53.848" v="672" actId="1076"/>
          <ac:spMkLst>
            <pc:docMk/>
            <pc:sldMk cId="1455019809" sldId="258"/>
            <ac:spMk id="13" creationId="{38D6B46E-33E1-8B0F-E25C-8D72BCFCE107}"/>
          </ac:spMkLst>
        </pc:spChg>
        <pc:spChg chg="add mod">
          <ac:chgData name="大樹 藤井" userId="50f16f0d057b9136" providerId="LiveId" clId="{CAD8C7FF-A954-4671-A683-1B472D34395D}" dt="2025-08-18T11:37:20.668" v="1625" actId="164"/>
          <ac:spMkLst>
            <pc:docMk/>
            <pc:sldMk cId="1455019809" sldId="258"/>
            <ac:spMk id="17" creationId="{60E5FEFF-A66F-9F66-14F9-484B459CB8FB}"/>
          </ac:spMkLst>
        </pc:spChg>
        <pc:spChg chg="add mod">
          <ac:chgData name="大樹 藤井" userId="50f16f0d057b9136" providerId="LiveId" clId="{CAD8C7FF-A954-4671-A683-1B472D34395D}" dt="2025-08-24T07:42:42.826" v="2248" actId="20577"/>
          <ac:spMkLst>
            <pc:docMk/>
            <pc:sldMk cId="1455019809" sldId="258"/>
            <ac:spMk id="21" creationId="{E4E82D79-5074-1E2D-34F8-65CE88F1F9ED}"/>
          </ac:spMkLst>
        </pc:spChg>
        <pc:spChg chg="add mod">
          <ac:chgData name="大樹 藤井" userId="50f16f0d057b9136" providerId="LiveId" clId="{CAD8C7FF-A954-4671-A683-1B472D34395D}" dt="2025-08-18T08:24:11.064" v="572" actId="207"/>
          <ac:spMkLst>
            <pc:docMk/>
            <pc:sldMk cId="1455019809" sldId="258"/>
            <ac:spMk id="22" creationId="{787BEA59-726F-7C1D-87AC-12C2B2439CE3}"/>
          </ac:spMkLst>
        </pc:spChg>
        <pc:spChg chg="add mod">
          <ac:chgData name="大樹 藤井" userId="50f16f0d057b9136" providerId="LiveId" clId="{CAD8C7FF-A954-4671-A683-1B472D34395D}" dt="2025-08-18T08:24:16.422" v="573" actId="207"/>
          <ac:spMkLst>
            <pc:docMk/>
            <pc:sldMk cId="1455019809" sldId="258"/>
            <ac:spMk id="33" creationId="{357F87FA-567D-EE54-3423-A4C35C2F3171}"/>
          </ac:spMkLst>
        </pc:spChg>
        <pc:spChg chg="add mod">
          <ac:chgData name="大樹 藤井" userId="50f16f0d057b9136" providerId="LiveId" clId="{CAD8C7FF-A954-4671-A683-1B472D34395D}" dt="2025-08-18T11:37:20.668" v="1625" actId="164"/>
          <ac:spMkLst>
            <pc:docMk/>
            <pc:sldMk cId="1455019809" sldId="258"/>
            <ac:spMk id="34" creationId="{E7A7CFCC-61AA-165E-327E-3D817C412C28}"/>
          </ac:spMkLst>
        </pc:spChg>
        <pc:spChg chg="add mod">
          <ac:chgData name="大樹 藤井" userId="50f16f0d057b9136" providerId="LiveId" clId="{CAD8C7FF-A954-4671-A683-1B472D34395D}" dt="2025-08-18T11:37:20.668" v="1625" actId="164"/>
          <ac:spMkLst>
            <pc:docMk/>
            <pc:sldMk cId="1455019809" sldId="258"/>
            <ac:spMk id="36" creationId="{70995B5F-68F9-261F-2120-9B655D0BF5CB}"/>
          </ac:spMkLst>
        </pc:spChg>
        <pc:spChg chg="add mod">
          <ac:chgData name="大樹 藤井" userId="50f16f0d057b9136" providerId="LiveId" clId="{CAD8C7FF-A954-4671-A683-1B472D34395D}" dt="2025-08-18T11:37:20.668" v="1625" actId="164"/>
          <ac:spMkLst>
            <pc:docMk/>
            <pc:sldMk cId="1455019809" sldId="258"/>
            <ac:spMk id="39" creationId="{2BE2BB3F-329A-B65A-2D99-B6F892E19FBC}"/>
          </ac:spMkLst>
        </pc:spChg>
        <pc:spChg chg="add mod ord">
          <ac:chgData name="大樹 藤井" userId="50f16f0d057b9136" providerId="LiveId" clId="{CAD8C7FF-A954-4671-A683-1B472D34395D}" dt="2025-08-18T11:37:20.668" v="1625" actId="164"/>
          <ac:spMkLst>
            <pc:docMk/>
            <pc:sldMk cId="1455019809" sldId="258"/>
            <ac:spMk id="46" creationId="{C67EBDF2-0C7F-F066-2C94-231D3033D15A}"/>
          </ac:spMkLst>
        </pc:spChg>
        <pc:spChg chg="add mod ord">
          <ac:chgData name="大樹 藤井" userId="50f16f0d057b9136" providerId="LiveId" clId="{CAD8C7FF-A954-4671-A683-1B472D34395D}" dt="2025-08-18T11:37:20.668" v="1625" actId="164"/>
          <ac:spMkLst>
            <pc:docMk/>
            <pc:sldMk cId="1455019809" sldId="258"/>
            <ac:spMk id="47" creationId="{214F6309-E2E7-1848-B096-347A0EA6A843}"/>
          </ac:spMkLst>
        </pc:spChg>
        <pc:spChg chg="add mod">
          <ac:chgData name="大樹 藤井" userId="50f16f0d057b9136" providerId="LiveId" clId="{CAD8C7FF-A954-4671-A683-1B472D34395D}" dt="2025-08-18T11:37:20.668" v="1625" actId="164"/>
          <ac:spMkLst>
            <pc:docMk/>
            <pc:sldMk cId="1455019809" sldId="258"/>
            <ac:spMk id="49" creationId="{255EE6AC-A6DB-6D6D-7F89-F66C83D8989B}"/>
          </ac:spMkLst>
        </pc:spChg>
        <pc:spChg chg="mod">
          <ac:chgData name="大樹 藤井" userId="50f16f0d057b9136" providerId="LiveId" clId="{CAD8C7FF-A954-4671-A683-1B472D34395D}" dt="2025-08-18T07:51:53.146" v="318" actId="1076"/>
          <ac:spMkLst>
            <pc:docMk/>
            <pc:sldMk cId="1455019809" sldId="258"/>
            <ac:spMk id="64" creationId="{C4FC3E11-8199-52AA-499F-FEF4B9C4429B}"/>
          </ac:spMkLst>
        </pc:spChg>
        <pc:spChg chg="mod">
          <ac:chgData name="大樹 藤井" userId="50f16f0d057b9136" providerId="LiveId" clId="{CAD8C7FF-A954-4671-A683-1B472D34395D}" dt="2025-08-18T07:33:00.326" v="3" actId="1076"/>
          <ac:spMkLst>
            <pc:docMk/>
            <pc:sldMk cId="1455019809" sldId="258"/>
            <ac:spMk id="71" creationId="{6EE45A20-AFD5-97A1-1F5D-F9B105BBCD84}"/>
          </ac:spMkLst>
        </pc:spChg>
        <pc:spChg chg="mod">
          <ac:chgData name="大樹 藤井" userId="50f16f0d057b9136" providerId="LiveId" clId="{CAD8C7FF-A954-4671-A683-1B472D34395D}" dt="2025-08-18T07:32:56.593" v="2" actId="1076"/>
          <ac:spMkLst>
            <pc:docMk/>
            <pc:sldMk cId="1455019809" sldId="258"/>
            <ac:spMk id="73" creationId="{21CC72B9-1F64-D5AA-F98B-6F74CB677751}"/>
          </ac:spMkLst>
        </pc:spChg>
        <pc:spChg chg="mod">
          <ac:chgData name="大樹 藤井" userId="50f16f0d057b9136" providerId="LiveId" clId="{CAD8C7FF-A954-4671-A683-1B472D34395D}" dt="2025-08-18T07:30:45.891" v="1" actId="1076"/>
          <ac:spMkLst>
            <pc:docMk/>
            <pc:sldMk cId="1455019809" sldId="258"/>
            <ac:spMk id="121" creationId="{D2E9F93C-ACA5-A9E6-B91D-16A2A314EFA6}"/>
          </ac:spMkLst>
        </pc:spChg>
        <pc:spChg chg="mod">
          <ac:chgData name="大樹 藤井" userId="50f16f0d057b9136" providerId="LiveId" clId="{CAD8C7FF-A954-4671-A683-1B472D34395D}" dt="2025-08-18T08:52:28.574" v="649" actId="207"/>
          <ac:spMkLst>
            <pc:docMk/>
            <pc:sldMk cId="1455019809" sldId="258"/>
            <ac:spMk id="170" creationId="{3AC0BF3B-E33A-351E-68F8-A3F7E38CA1C2}"/>
          </ac:spMkLst>
        </pc:spChg>
        <pc:spChg chg="mod">
          <ac:chgData name="大樹 藤井" userId="50f16f0d057b9136" providerId="LiveId" clId="{CAD8C7FF-A954-4671-A683-1B472D34395D}" dt="2025-08-18T11:37:20.668" v="1625" actId="164"/>
          <ac:spMkLst>
            <pc:docMk/>
            <pc:sldMk cId="1455019809" sldId="258"/>
            <ac:spMk id="172" creationId="{65442F1C-AC9E-B9C7-4D1E-30A6958A79FB}"/>
          </ac:spMkLst>
        </pc:spChg>
        <pc:grpChg chg="add mod">
          <ac:chgData name="大樹 藤井" userId="50f16f0d057b9136" providerId="LiveId" clId="{CAD8C7FF-A954-4671-A683-1B472D34395D}" dt="2025-08-18T07:48:04.416" v="246" actId="164"/>
          <ac:grpSpMkLst>
            <pc:docMk/>
            <pc:sldMk cId="1455019809" sldId="258"/>
            <ac:grpSpMk id="2" creationId="{5EE31F91-308F-CFAC-62D0-C1C1893CD128}"/>
          </ac:grpSpMkLst>
        </pc:grpChg>
        <pc:grpChg chg="add mod">
          <ac:chgData name="大樹 藤井" userId="50f16f0d057b9136" providerId="LiveId" clId="{CAD8C7FF-A954-4671-A683-1B472D34395D}" dt="2025-08-18T07:47:53.177" v="244" actId="164"/>
          <ac:grpSpMkLst>
            <pc:docMk/>
            <pc:sldMk cId="1455019809" sldId="258"/>
            <ac:grpSpMk id="7" creationId="{35F4D10F-E138-46F5-15D8-D15C584C763E}"/>
          </ac:grpSpMkLst>
        </pc:grpChg>
        <pc:grpChg chg="add mod ord">
          <ac:chgData name="大樹 藤井" userId="50f16f0d057b9136" providerId="LiveId" clId="{CAD8C7FF-A954-4671-A683-1B472D34395D}" dt="2025-08-18T09:04:07.462" v="763" actId="1076"/>
          <ac:grpSpMkLst>
            <pc:docMk/>
            <pc:sldMk cId="1455019809" sldId="258"/>
            <ac:grpSpMk id="15" creationId="{C47D01EB-AABC-658C-A0DC-AF70D6250FCF}"/>
          </ac:grpSpMkLst>
        </pc:grpChg>
        <pc:grpChg chg="add del mod ord">
          <ac:chgData name="大樹 藤井" userId="50f16f0d057b9136" providerId="LiveId" clId="{CAD8C7FF-A954-4671-A683-1B472D34395D}" dt="2025-08-18T09:07:14.064" v="814" actId="21"/>
          <ac:grpSpMkLst>
            <pc:docMk/>
            <pc:sldMk cId="1455019809" sldId="258"/>
            <ac:grpSpMk id="16" creationId="{2BFB5DB2-FA4F-A3F7-1874-318A6E21291B}"/>
          </ac:grpSpMkLst>
        </pc:grpChg>
        <pc:grpChg chg="add mod">
          <ac:chgData name="大樹 藤井" userId="50f16f0d057b9136" providerId="LiveId" clId="{CAD8C7FF-A954-4671-A683-1B472D34395D}" dt="2025-08-18T09:02:12.695" v="741" actId="1076"/>
          <ac:grpSpMkLst>
            <pc:docMk/>
            <pc:sldMk cId="1455019809" sldId="258"/>
            <ac:grpSpMk id="35" creationId="{7D7F44AB-9FA6-EF66-9B3D-B5A5608245F8}"/>
          </ac:grpSpMkLst>
        </pc:grpChg>
        <pc:grpChg chg="mod">
          <ac:chgData name="大樹 藤井" userId="50f16f0d057b9136" providerId="LiveId" clId="{CAD8C7FF-A954-4671-A683-1B472D34395D}" dt="2025-08-18T07:30:42.262" v="0" actId="1076"/>
          <ac:grpSpMkLst>
            <pc:docMk/>
            <pc:sldMk cId="1455019809" sldId="258"/>
            <ac:grpSpMk id="166" creationId="{90DB576D-7BCE-03D5-E788-0ECF3523F5BC}"/>
          </ac:grpSpMkLst>
        </pc:grpChg>
        <pc:grpChg chg="mod">
          <ac:chgData name="大樹 藤井" userId="50f16f0d057b9136" providerId="LiveId" clId="{CAD8C7FF-A954-4671-A683-1B472D34395D}" dt="2025-08-18T09:05:09.330" v="767" actId="1076"/>
          <ac:grpSpMkLst>
            <pc:docMk/>
            <pc:sldMk cId="1455019809" sldId="258"/>
            <ac:grpSpMk id="171" creationId="{24F34497-519B-0A86-EAF0-8FBA74C7AB45}"/>
          </ac:grpSpMkLst>
        </pc:grpChg>
        <pc:picChg chg="mod">
          <ac:chgData name="大樹 藤井" userId="50f16f0d057b9136" providerId="LiveId" clId="{CAD8C7FF-A954-4671-A683-1B472D34395D}" dt="2025-08-18T11:37:20.668" v="1625" actId="164"/>
          <ac:picMkLst>
            <pc:docMk/>
            <pc:sldMk cId="1455019809" sldId="258"/>
            <ac:picMk id="14" creationId="{93B5AA54-D6E1-A2F9-94ED-8174E2DC57E8}"/>
          </ac:picMkLst>
        </pc:picChg>
      </pc:sldChg>
      <pc:sldChg chg="delSp mod">
        <pc:chgData name="大樹 藤井" userId="50f16f0d057b9136" providerId="LiveId" clId="{CAD8C7FF-A954-4671-A683-1B472D34395D}" dt="2025-08-18T10:48:36.422" v="1095" actId="478"/>
        <pc:sldMkLst>
          <pc:docMk/>
          <pc:sldMk cId="4172279041" sldId="266"/>
        </pc:sldMkLst>
      </pc:sldChg>
      <pc:sldChg chg="addSp delSp modSp mod">
        <pc:chgData name="大樹 藤井" userId="50f16f0d057b9136" providerId="LiveId" clId="{CAD8C7FF-A954-4671-A683-1B472D34395D}" dt="2025-08-18T11:27:43.330" v="1502" actId="1076"/>
        <pc:sldMkLst>
          <pc:docMk/>
          <pc:sldMk cId="1722293704" sldId="268"/>
        </pc:sldMkLst>
        <pc:spChg chg="mod">
          <ac:chgData name="大樹 藤井" userId="50f16f0d057b9136" providerId="LiveId" clId="{CAD8C7FF-A954-4671-A683-1B472D34395D}" dt="2025-08-18T11:27:43.330" v="1502" actId="1076"/>
          <ac:spMkLst>
            <pc:docMk/>
            <pc:sldMk cId="1722293704" sldId="268"/>
            <ac:spMk id="2" creationId="{4F5E28F6-C9E1-2D15-01A4-76939994E81A}"/>
          </ac:spMkLst>
        </pc:spChg>
        <pc:picChg chg="add mod">
          <ac:chgData name="大樹 藤井" userId="50f16f0d057b9136" providerId="LiveId" clId="{CAD8C7FF-A954-4671-A683-1B472D34395D}" dt="2025-08-18T11:27:18.896" v="1499" actId="1076"/>
          <ac:picMkLst>
            <pc:docMk/>
            <pc:sldMk cId="1722293704" sldId="268"/>
            <ac:picMk id="5" creationId="{7F8B7B3F-A923-D93E-7931-0DD943B07BF8}"/>
          </ac:picMkLst>
        </pc:picChg>
      </pc:sldChg>
      <pc:sldChg chg="addSp delSp modSp mod">
        <pc:chgData name="大樹 藤井" userId="50f16f0d057b9136" providerId="LiveId" clId="{CAD8C7FF-A954-4671-A683-1B472D34395D}" dt="2025-08-24T06:44:12.601" v="1716" actId="20577"/>
        <pc:sldMkLst>
          <pc:docMk/>
          <pc:sldMk cId="8088209" sldId="270"/>
        </pc:sldMkLst>
        <pc:spChg chg="mod">
          <ac:chgData name="大樹 藤井" userId="50f16f0d057b9136" providerId="LiveId" clId="{CAD8C7FF-A954-4671-A683-1B472D34395D}" dt="2025-08-18T11:28:13.526" v="1503" actId="1076"/>
          <ac:spMkLst>
            <pc:docMk/>
            <pc:sldMk cId="8088209" sldId="270"/>
            <ac:spMk id="2" creationId="{A7CD2470-09F5-5C32-8528-E63C32FED133}"/>
          </ac:spMkLst>
        </pc:spChg>
        <pc:spChg chg="add mod ord">
          <ac:chgData name="大樹 藤井" userId="50f16f0d057b9136" providerId="LiveId" clId="{CAD8C7FF-A954-4671-A683-1B472D34395D}" dt="2025-08-18T11:32:51.899" v="1516" actId="167"/>
          <ac:spMkLst>
            <pc:docMk/>
            <pc:sldMk cId="8088209" sldId="270"/>
            <ac:spMk id="4" creationId="{94002866-A0E6-0CEF-E151-B00084CE67A7}"/>
          </ac:spMkLst>
        </pc:spChg>
        <pc:spChg chg="mod">
          <ac:chgData name="大樹 藤井" userId="50f16f0d057b9136" providerId="LiveId" clId="{CAD8C7FF-A954-4671-A683-1B472D34395D}" dt="2025-08-24T06:44:12.601" v="1716" actId="20577"/>
          <ac:spMkLst>
            <pc:docMk/>
            <pc:sldMk cId="8088209" sldId="270"/>
            <ac:spMk id="6" creationId="{0DF8FE91-E2F7-6E86-407F-E08B31A84BE3}"/>
          </ac:spMkLst>
        </pc:spChg>
        <pc:picChg chg="add mod">
          <ac:chgData name="大樹 藤井" userId="50f16f0d057b9136" providerId="LiveId" clId="{CAD8C7FF-A954-4671-A683-1B472D34395D}" dt="2025-08-18T11:32:09.753" v="1509" actId="1076"/>
          <ac:picMkLst>
            <pc:docMk/>
            <pc:sldMk cId="8088209" sldId="270"/>
            <ac:picMk id="3" creationId="{4B204A8C-8E57-D954-47D6-07689B762921}"/>
          </ac:picMkLst>
        </pc:picChg>
      </pc:sldChg>
      <pc:sldChg chg="addSp delSp modSp mod">
        <pc:chgData name="大樹 藤井" userId="50f16f0d057b9136" providerId="LiveId" clId="{CAD8C7FF-A954-4671-A683-1B472D34395D}" dt="2025-08-18T11:36:27.761" v="1624" actId="208"/>
        <pc:sldMkLst>
          <pc:docMk/>
          <pc:sldMk cId="358040830" sldId="271"/>
        </pc:sldMkLst>
        <pc:picChg chg="add mod">
          <ac:chgData name="大樹 藤井" userId="50f16f0d057b9136" providerId="LiveId" clId="{CAD8C7FF-A954-4671-A683-1B472D34395D}" dt="2025-08-18T11:36:27.761" v="1624" actId="208"/>
          <ac:picMkLst>
            <pc:docMk/>
            <pc:sldMk cId="358040830" sldId="271"/>
            <ac:picMk id="6" creationId="{C1881FF9-AFB6-DC5E-74A6-C440D3681853}"/>
          </ac:picMkLst>
        </pc:picChg>
      </pc:sldChg>
      <pc:sldChg chg="addSp delSp modSp mod">
        <pc:chgData name="大樹 藤井" userId="50f16f0d057b9136" providerId="LiveId" clId="{CAD8C7FF-A954-4671-A683-1B472D34395D}" dt="2025-08-24T06:44:33.428" v="1721" actId="20577"/>
        <pc:sldMkLst>
          <pc:docMk/>
          <pc:sldMk cId="734497072" sldId="272"/>
        </pc:sldMkLst>
        <pc:spChg chg="mod">
          <ac:chgData name="大樹 藤井" userId="50f16f0d057b9136" providerId="LiveId" clId="{CAD8C7FF-A954-4671-A683-1B472D34395D}" dt="2025-08-24T06:44:33.428" v="1721" actId="20577"/>
          <ac:spMkLst>
            <pc:docMk/>
            <pc:sldMk cId="734497072" sldId="272"/>
            <ac:spMk id="2" creationId="{B3A63661-95EA-23C5-E021-DF5252069659}"/>
          </ac:spMkLst>
        </pc:spChg>
        <pc:spChg chg="mod">
          <ac:chgData name="大樹 藤井" userId="50f16f0d057b9136" providerId="LiveId" clId="{CAD8C7FF-A954-4671-A683-1B472D34395D}" dt="2025-08-24T06:44:28.357" v="1718" actId="20577"/>
          <ac:spMkLst>
            <pc:docMk/>
            <pc:sldMk cId="734497072" sldId="272"/>
            <ac:spMk id="5" creationId="{E63FBFBF-6770-55C9-A4CD-E73ED89BD9DC}"/>
          </ac:spMkLst>
        </pc:spChg>
        <pc:picChg chg="add mod">
          <ac:chgData name="大樹 藤井" userId="50f16f0d057b9136" providerId="LiveId" clId="{CAD8C7FF-A954-4671-A683-1B472D34395D}" dt="2025-08-18T11:38:05.580" v="1635" actId="1076"/>
          <ac:picMkLst>
            <pc:docMk/>
            <pc:sldMk cId="734497072" sldId="272"/>
            <ac:picMk id="6" creationId="{49866766-FFCD-6BD5-4E13-9C61E9651035}"/>
          </ac:picMkLst>
        </pc:picChg>
      </pc:sldChg>
      <pc:sldChg chg="addSp delSp modSp mod">
        <pc:chgData name="大樹 藤井" userId="50f16f0d057b9136" providerId="LiveId" clId="{CAD8C7FF-A954-4671-A683-1B472D34395D}" dt="2025-08-24T08:25:59.224" v="2978" actId="20577"/>
        <pc:sldMkLst>
          <pc:docMk/>
          <pc:sldMk cId="758305206" sldId="273"/>
        </pc:sldMkLst>
        <pc:spChg chg="add mod">
          <ac:chgData name="大樹 藤井" userId="50f16f0d057b9136" providerId="LiveId" clId="{CAD8C7FF-A954-4671-A683-1B472D34395D}" dt="2025-08-18T10:42:43.821" v="1038" actId="164"/>
          <ac:spMkLst>
            <pc:docMk/>
            <pc:sldMk cId="758305206" sldId="273"/>
            <ac:spMk id="2" creationId="{A5AD3AC9-C435-1120-C699-DC172963A2F4}"/>
          </ac:spMkLst>
        </pc:spChg>
        <pc:spChg chg="del mod">
          <ac:chgData name="大樹 藤井" userId="50f16f0d057b9136" providerId="LiveId" clId="{CAD8C7FF-A954-4671-A683-1B472D34395D}" dt="2025-08-24T07:18:07.935" v="1995" actId="478"/>
          <ac:spMkLst>
            <pc:docMk/>
            <pc:sldMk cId="758305206" sldId="273"/>
            <ac:spMk id="4" creationId="{63219DCB-7335-75B0-0495-AA00F0247578}"/>
          </ac:spMkLst>
        </pc:spChg>
        <pc:spChg chg="add del mod">
          <ac:chgData name="大樹 藤井" userId="50f16f0d057b9136" providerId="LiveId" clId="{CAD8C7FF-A954-4671-A683-1B472D34395D}" dt="2025-08-24T07:18:11.278" v="1997" actId="478"/>
          <ac:spMkLst>
            <pc:docMk/>
            <pc:sldMk cId="758305206" sldId="273"/>
            <ac:spMk id="5" creationId="{C4B4D99B-DE2E-4D70-8F57-1D3A2364909A}"/>
          </ac:spMkLst>
        </pc:spChg>
        <pc:spChg chg="add del mod">
          <ac:chgData name="大樹 藤井" userId="50f16f0d057b9136" providerId="LiveId" clId="{CAD8C7FF-A954-4671-A683-1B472D34395D}" dt="2025-08-24T07:18:10.513" v="1996" actId="478"/>
          <ac:spMkLst>
            <pc:docMk/>
            <pc:sldMk cId="758305206" sldId="273"/>
            <ac:spMk id="7" creationId="{E67B5243-F28A-B86F-10EF-A9070BD6DB36}"/>
          </ac:spMkLst>
        </pc:spChg>
        <pc:spChg chg="add mod ord">
          <ac:chgData name="大樹 藤井" userId="50f16f0d057b9136" providerId="LiveId" clId="{CAD8C7FF-A954-4671-A683-1B472D34395D}" dt="2025-08-18T10:42:43.821" v="1038" actId="164"/>
          <ac:spMkLst>
            <pc:docMk/>
            <pc:sldMk cId="758305206" sldId="273"/>
            <ac:spMk id="8" creationId="{B3C4DE98-5699-C4FB-3A9E-0FDF5A5F0025}"/>
          </ac:spMkLst>
        </pc:spChg>
        <pc:spChg chg="mod">
          <ac:chgData name="大樹 藤井" userId="50f16f0d057b9136" providerId="LiveId" clId="{CAD8C7FF-A954-4671-A683-1B472D34395D}" dt="2025-08-24T07:36:55.280" v="2213" actId="164"/>
          <ac:spMkLst>
            <pc:docMk/>
            <pc:sldMk cId="758305206" sldId="273"/>
            <ac:spMk id="10" creationId="{45E49690-8F63-15DB-A922-4A72D3EE8C74}"/>
          </ac:spMkLst>
        </pc:spChg>
        <pc:spChg chg="mod">
          <ac:chgData name="大樹 藤井" userId="50f16f0d057b9136" providerId="LiveId" clId="{CAD8C7FF-A954-4671-A683-1B472D34395D}" dt="2025-08-18T10:44:01.009" v="1051" actId="208"/>
          <ac:spMkLst>
            <pc:docMk/>
            <pc:sldMk cId="758305206" sldId="273"/>
            <ac:spMk id="11" creationId="{47392034-A339-9C0E-D603-95D37986382C}"/>
          </ac:spMkLst>
        </pc:spChg>
        <pc:spChg chg="mod">
          <ac:chgData name="大樹 藤井" userId="50f16f0d057b9136" providerId="LiveId" clId="{CAD8C7FF-A954-4671-A683-1B472D34395D}" dt="2025-08-18T10:44:01.009" v="1051" actId="208"/>
          <ac:spMkLst>
            <pc:docMk/>
            <pc:sldMk cId="758305206" sldId="273"/>
            <ac:spMk id="12" creationId="{2CFC9D8F-D071-B93F-2B9F-D23769E5CABD}"/>
          </ac:spMkLst>
        </pc:spChg>
        <pc:spChg chg="add mod">
          <ac:chgData name="大樹 藤井" userId="50f16f0d057b9136" providerId="LiveId" clId="{CAD8C7FF-A954-4671-A683-1B472D34395D}" dt="2025-08-18T10:42:43.821" v="1038" actId="164"/>
          <ac:spMkLst>
            <pc:docMk/>
            <pc:sldMk cId="758305206" sldId="273"/>
            <ac:spMk id="13" creationId="{24ED3E27-7E5D-E04D-AB33-DDAEC229173C}"/>
          </ac:spMkLst>
        </pc:spChg>
        <pc:spChg chg="mod ord">
          <ac:chgData name="大樹 藤井" userId="50f16f0d057b9136" providerId="LiveId" clId="{CAD8C7FF-A954-4671-A683-1B472D34395D}" dt="2025-08-24T07:22:24.688" v="2070" actId="208"/>
          <ac:spMkLst>
            <pc:docMk/>
            <pc:sldMk cId="758305206" sldId="273"/>
            <ac:spMk id="14" creationId="{DDF42DED-AC3D-73E9-1833-BA059EFB5E96}"/>
          </ac:spMkLst>
        </pc:spChg>
        <pc:spChg chg="add mod">
          <ac:chgData name="大樹 藤井" userId="50f16f0d057b9136" providerId="LiveId" clId="{CAD8C7FF-A954-4671-A683-1B472D34395D}" dt="2025-08-18T10:44:34.284" v="1055" actId="164"/>
          <ac:spMkLst>
            <pc:docMk/>
            <pc:sldMk cId="758305206" sldId="273"/>
            <ac:spMk id="16" creationId="{BB3C787F-AEC2-6355-BBDD-4D0FAF2CA4EE}"/>
          </ac:spMkLst>
        </pc:spChg>
        <pc:spChg chg="add mod">
          <ac:chgData name="大樹 藤井" userId="50f16f0d057b9136" providerId="LiveId" clId="{CAD8C7FF-A954-4671-A683-1B472D34395D}" dt="2025-08-18T10:44:34.284" v="1055" actId="164"/>
          <ac:spMkLst>
            <pc:docMk/>
            <pc:sldMk cId="758305206" sldId="273"/>
            <ac:spMk id="17" creationId="{66699DCE-EDC2-96EC-1B1C-F481F7FB864C}"/>
          </ac:spMkLst>
        </pc:spChg>
        <pc:spChg chg="add mod">
          <ac:chgData name="大樹 藤井" userId="50f16f0d057b9136" providerId="LiveId" clId="{CAD8C7FF-A954-4671-A683-1B472D34395D}" dt="2025-08-18T10:46:41.984" v="1079" actId="1076"/>
          <ac:spMkLst>
            <pc:docMk/>
            <pc:sldMk cId="758305206" sldId="273"/>
            <ac:spMk id="19" creationId="{ECE78E7E-F1D3-4552-5B45-E28109C370C0}"/>
          </ac:spMkLst>
        </pc:spChg>
        <pc:spChg chg="add mod ord">
          <ac:chgData name="大樹 藤井" userId="50f16f0d057b9136" providerId="LiveId" clId="{CAD8C7FF-A954-4671-A683-1B472D34395D}" dt="2025-08-18T11:10:00.317" v="1309" actId="1076"/>
          <ac:spMkLst>
            <pc:docMk/>
            <pc:sldMk cId="758305206" sldId="273"/>
            <ac:spMk id="20" creationId="{B557DBBC-CBB2-48B0-08BD-AE2FCBA63ECF}"/>
          </ac:spMkLst>
        </pc:spChg>
        <pc:spChg chg="add mod">
          <ac:chgData name="大樹 藤井" userId="50f16f0d057b9136" providerId="LiveId" clId="{CAD8C7FF-A954-4671-A683-1B472D34395D}" dt="2025-08-18T11:08:35.176" v="1276" actId="688"/>
          <ac:spMkLst>
            <pc:docMk/>
            <pc:sldMk cId="758305206" sldId="273"/>
            <ac:spMk id="21" creationId="{8A05664A-5E49-6000-F7D2-16F8085CFA1B}"/>
          </ac:spMkLst>
        </pc:spChg>
        <pc:spChg chg="mod">
          <ac:chgData name="大樹 藤井" userId="50f16f0d057b9136" providerId="LiveId" clId="{CAD8C7FF-A954-4671-A683-1B472D34395D}" dt="2025-08-24T07:38:19.620" v="2234" actId="164"/>
          <ac:spMkLst>
            <pc:docMk/>
            <pc:sldMk cId="758305206" sldId="273"/>
            <ac:spMk id="22" creationId="{709CBF4A-DE63-F66F-F7F7-22BCE80A8325}"/>
          </ac:spMkLst>
        </pc:spChg>
        <pc:spChg chg="mod">
          <ac:chgData name="大樹 藤井" userId="50f16f0d057b9136" providerId="LiveId" clId="{CAD8C7FF-A954-4671-A683-1B472D34395D}" dt="2025-08-24T07:35:15.727" v="2206" actId="164"/>
          <ac:spMkLst>
            <pc:docMk/>
            <pc:sldMk cId="758305206" sldId="273"/>
            <ac:spMk id="23" creationId="{4800A51A-FB60-2548-AF12-0040BE19CD55}"/>
          </ac:spMkLst>
        </pc:spChg>
        <pc:spChg chg="mod ord topLvl">
          <ac:chgData name="大樹 藤井" userId="50f16f0d057b9136" providerId="LiveId" clId="{CAD8C7FF-A954-4671-A683-1B472D34395D}" dt="2025-08-24T07:37:40.932" v="2216" actId="207"/>
          <ac:spMkLst>
            <pc:docMk/>
            <pc:sldMk cId="758305206" sldId="273"/>
            <ac:spMk id="24" creationId="{C057063F-FA9B-28EC-B854-F0C3664DBB90}"/>
          </ac:spMkLst>
        </pc:spChg>
        <pc:spChg chg="mod">
          <ac:chgData name="大樹 藤井" userId="50f16f0d057b9136" providerId="LiveId" clId="{CAD8C7FF-A954-4671-A683-1B472D34395D}" dt="2025-08-24T07:36:55.280" v="2213" actId="164"/>
          <ac:spMkLst>
            <pc:docMk/>
            <pc:sldMk cId="758305206" sldId="273"/>
            <ac:spMk id="25" creationId="{D6FED1D8-F484-2A09-BF22-8BA803D87CA8}"/>
          </ac:spMkLst>
        </pc:spChg>
        <pc:spChg chg="add del mod">
          <ac:chgData name="大樹 藤井" userId="50f16f0d057b9136" providerId="LiveId" clId="{CAD8C7FF-A954-4671-A683-1B472D34395D}" dt="2025-08-24T07:18:07.935" v="1995" actId="478"/>
          <ac:spMkLst>
            <pc:docMk/>
            <pc:sldMk cId="758305206" sldId="273"/>
            <ac:spMk id="26" creationId="{CFC33921-6194-B3C4-FF0F-0CBB8D6BBD1F}"/>
          </ac:spMkLst>
        </pc:spChg>
        <pc:spChg chg="add mod">
          <ac:chgData name="大樹 藤井" userId="50f16f0d057b9136" providerId="LiveId" clId="{CAD8C7FF-A954-4671-A683-1B472D34395D}" dt="2025-08-18T11:09:41.500" v="1306" actId="164"/>
          <ac:spMkLst>
            <pc:docMk/>
            <pc:sldMk cId="758305206" sldId="273"/>
            <ac:spMk id="27" creationId="{74DD992F-A32F-A41D-89DF-CC0A56BBDE1E}"/>
          </ac:spMkLst>
        </pc:spChg>
        <pc:spChg chg="add mod">
          <ac:chgData name="大樹 藤井" userId="50f16f0d057b9136" providerId="LiveId" clId="{CAD8C7FF-A954-4671-A683-1B472D34395D}" dt="2025-08-24T07:21:17.503" v="2054" actId="1037"/>
          <ac:spMkLst>
            <pc:docMk/>
            <pc:sldMk cId="758305206" sldId="273"/>
            <ac:spMk id="28" creationId="{01AAA0FD-E4DC-1696-63D5-74661C7DBA68}"/>
          </ac:spMkLst>
        </pc:spChg>
        <pc:spChg chg="add mod ord">
          <ac:chgData name="大樹 藤井" userId="50f16f0d057b9136" providerId="LiveId" clId="{CAD8C7FF-A954-4671-A683-1B472D34395D}" dt="2025-08-18T11:09:41.500" v="1306" actId="164"/>
          <ac:spMkLst>
            <pc:docMk/>
            <pc:sldMk cId="758305206" sldId="273"/>
            <ac:spMk id="29" creationId="{54761073-D917-A967-6D47-4BA9909B3C95}"/>
          </ac:spMkLst>
        </pc:spChg>
        <pc:spChg chg="add del mod">
          <ac:chgData name="大樹 藤井" userId="50f16f0d057b9136" providerId="LiveId" clId="{CAD8C7FF-A954-4671-A683-1B472D34395D}" dt="2025-08-24T07:21:04.264" v="2052" actId="478"/>
          <ac:spMkLst>
            <pc:docMk/>
            <pc:sldMk cId="758305206" sldId="273"/>
            <ac:spMk id="30" creationId="{F4D87612-8FE0-22A1-5D34-203164324977}"/>
          </ac:spMkLst>
        </pc:spChg>
        <pc:spChg chg="add mod">
          <ac:chgData name="大樹 藤井" userId="50f16f0d057b9136" providerId="LiveId" clId="{CAD8C7FF-A954-4671-A683-1B472D34395D}" dt="2025-08-24T07:22:34.901" v="2073" actId="1038"/>
          <ac:spMkLst>
            <pc:docMk/>
            <pc:sldMk cId="758305206" sldId="273"/>
            <ac:spMk id="31" creationId="{FC418F74-7636-F6DA-7E24-D9A1AFB80B2D}"/>
          </ac:spMkLst>
        </pc:spChg>
        <pc:spChg chg="add mod">
          <ac:chgData name="大樹 藤井" userId="50f16f0d057b9136" providerId="LiveId" clId="{CAD8C7FF-A954-4671-A683-1B472D34395D}" dt="2025-08-24T07:21:09.691" v="2053" actId="164"/>
          <ac:spMkLst>
            <pc:docMk/>
            <pc:sldMk cId="758305206" sldId="273"/>
            <ac:spMk id="32" creationId="{4D6AE097-CB27-60FE-1941-BC94ADD0A35B}"/>
          </ac:spMkLst>
        </pc:spChg>
        <pc:spChg chg="add mod">
          <ac:chgData name="大樹 藤井" userId="50f16f0d057b9136" providerId="LiveId" clId="{CAD8C7FF-A954-4671-A683-1B472D34395D}" dt="2025-08-18T11:09:41.500" v="1306" actId="164"/>
          <ac:spMkLst>
            <pc:docMk/>
            <pc:sldMk cId="758305206" sldId="273"/>
            <ac:spMk id="33" creationId="{52B7EDB4-78C6-EFB2-1F68-BA891C4468BD}"/>
          </ac:spMkLst>
        </pc:spChg>
        <pc:spChg chg="mod">
          <ac:chgData name="大樹 藤井" userId="50f16f0d057b9136" providerId="LiveId" clId="{CAD8C7FF-A954-4671-A683-1B472D34395D}" dt="2025-08-24T07:21:26.024" v="2055"/>
          <ac:spMkLst>
            <pc:docMk/>
            <pc:sldMk cId="758305206" sldId="273"/>
            <ac:spMk id="36" creationId="{A4D49304-7370-4AC3-B689-A9473EC05782}"/>
          </ac:spMkLst>
        </pc:spChg>
        <pc:spChg chg="mod">
          <ac:chgData name="大樹 藤井" userId="50f16f0d057b9136" providerId="LiveId" clId="{CAD8C7FF-A954-4671-A683-1B472D34395D}" dt="2025-08-18T11:03:52.690" v="1226" actId="207"/>
          <ac:spMkLst>
            <pc:docMk/>
            <pc:sldMk cId="758305206" sldId="273"/>
            <ac:spMk id="38" creationId="{D9EE1C17-7404-7727-F451-5F398D024DE3}"/>
          </ac:spMkLst>
        </pc:spChg>
        <pc:spChg chg="mod">
          <ac:chgData name="大樹 藤井" userId="50f16f0d057b9136" providerId="LiveId" clId="{CAD8C7FF-A954-4671-A683-1B472D34395D}" dt="2025-08-18T11:04:04.882" v="1228" actId="14100"/>
          <ac:spMkLst>
            <pc:docMk/>
            <pc:sldMk cId="758305206" sldId="273"/>
            <ac:spMk id="39" creationId="{259F3BF1-3940-3437-FFF2-E8A99EAD46EE}"/>
          </ac:spMkLst>
        </pc:spChg>
        <pc:spChg chg="add mod">
          <ac:chgData name="大樹 藤井" userId="50f16f0d057b9136" providerId="LiveId" clId="{CAD8C7FF-A954-4671-A683-1B472D34395D}" dt="2025-08-18T11:09:41.500" v="1306" actId="164"/>
          <ac:spMkLst>
            <pc:docMk/>
            <pc:sldMk cId="758305206" sldId="273"/>
            <ac:spMk id="40" creationId="{0BD04A6B-5EB6-1340-EEE6-8256C133D2F0}"/>
          </ac:spMkLst>
        </pc:spChg>
        <pc:spChg chg="mod">
          <ac:chgData name="大樹 藤井" userId="50f16f0d057b9136" providerId="LiveId" clId="{CAD8C7FF-A954-4671-A683-1B472D34395D}" dt="2025-08-24T07:21:26.024" v="2055"/>
          <ac:spMkLst>
            <pc:docMk/>
            <pc:sldMk cId="758305206" sldId="273"/>
            <ac:spMk id="41" creationId="{008E9CCB-3CBA-7949-27E5-C6D037A1C860}"/>
          </ac:spMkLst>
        </pc:spChg>
        <pc:spChg chg="add mod">
          <ac:chgData name="大樹 藤井" userId="50f16f0d057b9136" providerId="LiveId" clId="{CAD8C7FF-A954-4671-A683-1B472D34395D}" dt="2025-08-18T11:09:41.500" v="1306" actId="164"/>
          <ac:spMkLst>
            <pc:docMk/>
            <pc:sldMk cId="758305206" sldId="273"/>
            <ac:spMk id="42" creationId="{1FC21389-135E-AB61-60F6-170CEDDBD42B}"/>
          </ac:spMkLst>
        </pc:spChg>
        <pc:spChg chg="add mod">
          <ac:chgData name="大樹 藤井" userId="50f16f0d057b9136" providerId="LiveId" clId="{CAD8C7FF-A954-4671-A683-1B472D34395D}" dt="2025-08-18T11:09:41.500" v="1306" actId="164"/>
          <ac:spMkLst>
            <pc:docMk/>
            <pc:sldMk cId="758305206" sldId="273"/>
            <ac:spMk id="43" creationId="{4C02422D-A696-73B1-E790-66EAAF243188}"/>
          </ac:spMkLst>
        </pc:spChg>
        <pc:spChg chg="add mod ord">
          <ac:chgData name="大樹 藤井" userId="50f16f0d057b9136" providerId="LiveId" clId="{CAD8C7FF-A954-4671-A683-1B472D34395D}" dt="2025-08-18T11:24:40.989" v="1437" actId="164"/>
          <ac:spMkLst>
            <pc:docMk/>
            <pc:sldMk cId="758305206" sldId="273"/>
            <ac:spMk id="45" creationId="{ED034BED-4E77-AC0C-EA5B-8933EA7E105A}"/>
          </ac:spMkLst>
        </pc:spChg>
        <pc:spChg chg="add mod">
          <ac:chgData name="大樹 藤井" userId="50f16f0d057b9136" providerId="LiveId" clId="{CAD8C7FF-A954-4671-A683-1B472D34395D}" dt="2025-08-18T11:24:40.989" v="1437" actId="164"/>
          <ac:spMkLst>
            <pc:docMk/>
            <pc:sldMk cId="758305206" sldId="273"/>
            <ac:spMk id="46" creationId="{1B3E2122-43CF-013F-F45A-DDCE1BF3C213}"/>
          </ac:spMkLst>
        </pc:spChg>
        <pc:spChg chg="mod">
          <ac:chgData name="大樹 藤井" userId="50f16f0d057b9136" providerId="LiveId" clId="{CAD8C7FF-A954-4671-A683-1B472D34395D}" dt="2025-08-24T07:21:26.024" v="2055"/>
          <ac:spMkLst>
            <pc:docMk/>
            <pc:sldMk cId="758305206" sldId="273"/>
            <ac:spMk id="47" creationId="{CB8E6CA0-E522-5F4E-F82B-3AFE4C8FFEA8}"/>
          </ac:spMkLst>
        </pc:spChg>
        <pc:spChg chg="add del">
          <ac:chgData name="大樹 藤井" userId="50f16f0d057b9136" providerId="LiveId" clId="{CAD8C7FF-A954-4671-A683-1B472D34395D}" dt="2025-08-24T07:32:18.989" v="2143" actId="478"/>
          <ac:spMkLst>
            <pc:docMk/>
            <pc:sldMk cId="758305206" sldId="273"/>
            <ac:spMk id="52" creationId="{DF57D4FE-4484-10B7-045A-E4FA2AEE66F4}"/>
          </ac:spMkLst>
        </pc:spChg>
        <pc:spChg chg="add del mod">
          <ac:chgData name="大樹 藤井" userId="50f16f0d057b9136" providerId="LiveId" clId="{CAD8C7FF-A954-4671-A683-1B472D34395D}" dt="2025-08-24T07:32:18.989" v="2143" actId="478"/>
          <ac:spMkLst>
            <pc:docMk/>
            <pc:sldMk cId="758305206" sldId="273"/>
            <ac:spMk id="53" creationId="{527658CB-BF65-25B5-AB32-41498E42EC47}"/>
          </ac:spMkLst>
        </pc:spChg>
        <pc:spChg chg="add del mod">
          <ac:chgData name="大樹 藤井" userId="50f16f0d057b9136" providerId="LiveId" clId="{CAD8C7FF-A954-4671-A683-1B472D34395D}" dt="2025-08-24T07:32:18.989" v="2143" actId="478"/>
          <ac:spMkLst>
            <pc:docMk/>
            <pc:sldMk cId="758305206" sldId="273"/>
            <ac:spMk id="54" creationId="{BE514BE5-BEF5-8459-8036-CAA89DB0F49E}"/>
          </ac:spMkLst>
        </pc:spChg>
        <pc:spChg chg="add mod">
          <ac:chgData name="大樹 藤井" userId="50f16f0d057b9136" providerId="LiveId" clId="{CAD8C7FF-A954-4671-A683-1B472D34395D}" dt="2025-08-24T07:36:29.117" v="2212" actId="164"/>
          <ac:spMkLst>
            <pc:docMk/>
            <pc:sldMk cId="758305206" sldId="273"/>
            <ac:spMk id="55" creationId="{6523C826-6D5E-7C60-292E-C6D3BF2E72FD}"/>
          </ac:spMkLst>
        </pc:spChg>
        <pc:spChg chg="add mod">
          <ac:chgData name="大樹 藤井" userId="50f16f0d057b9136" providerId="LiveId" clId="{CAD8C7FF-A954-4671-A683-1B472D34395D}" dt="2025-08-24T07:36:29.117" v="2212" actId="164"/>
          <ac:spMkLst>
            <pc:docMk/>
            <pc:sldMk cId="758305206" sldId="273"/>
            <ac:spMk id="56" creationId="{1810CE47-A375-DE7C-546B-89D223A4B6C7}"/>
          </ac:spMkLst>
        </pc:spChg>
        <pc:spChg chg="add mod">
          <ac:chgData name="大樹 藤井" userId="50f16f0d057b9136" providerId="LiveId" clId="{CAD8C7FF-A954-4671-A683-1B472D34395D}" dt="2025-08-24T07:36:29.117" v="2212" actId="164"/>
          <ac:spMkLst>
            <pc:docMk/>
            <pc:sldMk cId="758305206" sldId="273"/>
            <ac:spMk id="57" creationId="{9C510535-CA98-F46A-0BC2-A8350CA95529}"/>
          </ac:spMkLst>
        </pc:spChg>
        <pc:spChg chg="add mod">
          <ac:chgData name="大樹 藤井" userId="50f16f0d057b9136" providerId="LiveId" clId="{CAD8C7FF-A954-4671-A683-1B472D34395D}" dt="2025-08-18T11:21:36.904" v="1369" actId="14100"/>
          <ac:spMkLst>
            <pc:docMk/>
            <pc:sldMk cId="758305206" sldId="273"/>
            <ac:spMk id="58" creationId="{6A9773F8-023C-418B-9E17-93CB359987B5}"/>
          </ac:spMkLst>
        </pc:spChg>
        <pc:spChg chg="add mod">
          <ac:chgData name="大樹 藤井" userId="50f16f0d057b9136" providerId="LiveId" clId="{CAD8C7FF-A954-4671-A683-1B472D34395D}" dt="2025-08-18T11:24:40.989" v="1437" actId="164"/>
          <ac:spMkLst>
            <pc:docMk/>
            <pc:sldMk cId="758305206" sldId="273"/>
            <ac:spMk id="59" creationId="{4FCB48CA-216D-7595-75E4-9BC54231631F}"/>
          </ac:spMkLst>
        </pc:spChg>
        <pc:spChg chg="add mod">
          <ac:chgData name="大樹 藤井" userId="50f16f0d057b9136" providerId="LiveId" clId="{CAD8C7FF-A954-4671-A683-1B472D34395D}" dt="2025-08-24T07:36:29.117" v="2212" actId="164"/>
          <ac:spMkLst>
            <pc:docMk/>
            <pc:sldMk cId="758305206" sldId="273"/>
            <ac:spMk id="60" creationId="{085D05F6-186D-0DFC-523E-AF9599AC3658}"/>
          </ac:spMkLst>
        </pc:spChg>
        <pc:spChg chg="add mod">
          <ac:chgData name="大樹 藤井" userId="50f16f0d057b9136" providerId="LiveId" clId="{CAD8C7FF-A954-4671-A683-1B472D34395D}" dt="2025-08-18T11:21:48.074" v="1373" actId="1076"/>
          <ac:spMkLst>
            <pc:docMk/>
            <pc:sldMk cId="758305206" sldId="273"/>
            <ac:spMk id="62" creationId="{96CB2E1A-9BFA-D6E1-090D-BF43F3D83DCA}"/>
          </ac:spMkLst>
        </pc:spChg>
        <pc:spChg chg="add mod">
          <ac:chgData name="大樹 藤井" userId="50f16f0d057b9136" providerId="LiveId" clId="{CAD8C7FF-A954-4671-A683-1B472D34395D}" dt="2025-08-18T11:25:10.453" v="1440" actId="1076"/>
          <ac:spMkLst>
            <pc:docMk/>
            <pc:sldMk cId="758305206" sldId="273"/>
            <ac:spMk id="63" creationId="{B4854FD9-815A-4B56-FA8B-5366C7CAF9CB}"/>
          </ac:spMkLst>
        </pc:spChg>
        <pc:spChg chg="add mod">
          <ac:chgData name="大樹 藤井" userId="50f16f0d057b9136" providerId="LiveId" clId="{CAD8C7FF-A954-4671-A683-1B472D34395D}" dt="2025-08-18T11:24:25.138" v="1435" actId="1076"/>
          <ac:spMkLst>
            <pc:docMk/>
            <pc:sldMk cId="758305206" sldId="273"/>
            <ac:spMk id="66" creationId="{575028BE-190D-7820-8939-8CD5B493FB56}"/>
          </ac:spMkLst>
        </pc:spChg>
        <pc:spChg chg="add mod">
          <ac:chgData name="大樹 藤井" userId="50f16f0d057b9136" providerId="LiveId" clId="{CAD8C7FF-A954-4671-A683-1B472D34395D}" dt="2025-08-18T11:26:04.623" v="1489" actId="1076"/>
          <ac:spMkLst>
            <pc:docMk/>
            <pc:sldMk cId="758305206" sldId="273"/>
            <ac:spMk id="68" creationId="{D7A72F99-868F-B5F5-D508-DC0F44A3104E}"/>
          </ac:spMkLst>
        </pc:spChg>
        <pc:spChg chg="add mod">
          <ac:chgData name="大樹 藤井" userId="50f16f0d057b9136" providerId="LiveId" clId="{CAD8C7FF-A954-4671-A683-1B472D34395D}" dt="2025-08-24T08:25:59.224" v="2978" actId="20577"/>
          <ac:spMkLst>
            <pc:docMk/>
            <pc:sldMk cId="758305206" sldId="273"/>
            <ac:spMk id="70" creationId="{2544D79E-5129-8195-471A-BD6AFDE9733B}"/>
          </ac:spMkLst>
        </pc:spChg>
        <pc:spChg chg="mod">
          <ac:chgData name="大樹 藤井" userId="50f16f0d057b9136" providerId="LiveId" clId="{CAD8C7FF-A954-4671-A683-1B472D34395D}" dt="2025-08-24T07:38:19.620" v="2234" actId="164"/>
          <ac:spMkLst>
            <pc:docMk/>
            <pc:sldMk cId="758305206" sldId="273"/>
            <ac:spMk id="75" creationId="{676F0E6E-E6F2-21BC-6C97-3FFC18728C4A}"/>
          </ac:spMkLst>
        </pc:spChg>
        <pc:spChg chg="del mod topLvl">
          <ac:chgData name="大樹 藤井" userId="50f16f0d057b9136" providerId="LiveId" clId="{CAD8C7FF-A954-4671-A683-1B472D34395D}" dt="2025-08-24T07:27:12.623" v="2107" actId="478"/>
          <ac:spMkLst>
            <pc:docMk/>
            <pc:sldMk cId="758305206" sldId="273"/>
            <ac:spMk id="79" creationId="{ECC5CA7F-D791-A059-B284-017EE0686291}"/>
          </ac:spMkLst>
        </pc:spChg>
        <pc:grpChg chg="mod topLvl">
          <ac:chgData name="大樹 藤井" userId="50f16f0d057b9136" providerId="LiveId" clId="{CAD8C7FF-A954-4671-A683-1B472D34395D}" dt="2025-08-18T11:14:00.109" v="1339" actId="1076"/>
          <ac:grpSpMkLst>
            <pc:docMk/>
            <pc:sldMk cId="758305206" sldId="273"/>
            <ac:grpSpMk id="9" creationId="{CC09734F-BB5F-AFF9-9042-C2036EEDB24E}"/>
          </ac:grpSpMkLst>
        </pc:grpChg>
        <pc:grpChg chg="add mod">
          <ac:chgData name="大樹 藤井" userId="50f16f0d057b9136" providerId="LiveId" clId="{CAD8C7FF-A954-4671-A683-1B472D34395D}" dt="2025-08-18T10:46:02.644" v="1071" actId="688"/>
          <ac:grpSpMkLst>
            <pc:docMk/>
            <pc:sldMk cId="758305206" sldId="273"/>
            <ac:grpSpMk id="15" creationId="{FD1B4EA3-EFA0-31CE-335D-6F9244EFF21E}"/>
          </ac:grpSpMkLst>
        </pc:grpChg>
        <pc:grpChg chg="add mod ord">
          <ac:chgData name="大樹 藤井" userId="50f16f0d057b9136" providerId="LiveId" clId="{CAD8C7FF-A954-4671-A683-1B472D34395D}" dt="2025-08-18T10:48:08.758" v="1086" actId="14100"/>
          <ac:grpSpMkLst>
            <pc:docMk/>
            <pc:sldMk cId="758305206" sldId="273"/>
            <ac:grpSpMk id="18" creationId="{AF6CB1B2-A369-D9AA-4EEA-6D5E908BB796}"/>
          </ac:grpSpMkLst>
        </pc:grpChg>
        <pc:grpChg chg="add mod">
          <ac:chgData name="大樹 藤井" userId="50f16f0d057b9136" providerId="LiveId" clId="{CAD8C7FF-A954-4671-A683-1B472D34395D}" dt="2025-08-24T07:22:01.516" v="2064" actId="164"/>
          <ac:grpSpMkLst>
            <pc:docMk/>
            <pc:sldMk cId="758305206" sldId="273"/>
            <ac:grpSpMk id="34" creationId="{09B0515C-41B6-36FF-56A8-B90204CF0613}"/>
          </ac:grpSpMkLst>
        </pc:grpChg>
        <pc:grpChg chg="add mod">
          <ac:chgData name="大樹 藤井" userId="50f16f0d057b9136" providerId="LiveId" clId="{CAD8C7FF-A954-4671-A683-1B472D34395D}" dt="2025-08-24T07:22:01.516" v="2064" actId="164"/>
          <ac:grpSpMkLst>
            <pc:docMk/>
            <pc:sldMk cId="758305206" sldId="273"/>
            <ac:grpSpMk id="35" creationId="{C40AEEA7-1044-B65E-C383-81A5CF19DAB4}"/>
          </ac:grpSpMkLst>
        </pc:grpChg>
        <pc:grpChg chg="add mod ord">
          <ac:chgData name="大樹 藤井" userId="50f16f0d057b9136" providerId="LiveId" clId="{CAD8C7FF-A954-4671-A683-1B472D34395D}" dt="2025-08-18T11:09:41.500" v="1306" actId="164"/>
          <ac:grpSpMkLst>
            <pc:docMk/>
            <pc:sldMk cId="758305206" sldId="273"/>
            <ac:grpSpMk id="37" creationId="{AF4B1803-BEB8-4489-865F-72BF1D2CEB5D}"/>
          </ac:grpSpMkLst>
        </pc:grpChg>
        <pc:grpChg chg="add mod">
          <ac:chgData name="大樹 藤井" userId="50f16f0d057b9136" providerId="LiveId" clId="{CAD8C7FF-A954-4671-A683-1B472D34395D}" dt="2025-08-18T11:24:40.989" v="1437" actId="164"/>
          <ac:grpSpMkLst>
            <pc:docMk/>
            <pc:sldMk cId="758305206" sldId="273"/>
            <ac:grpSpMk id="44" creationId="{7BC1C4AB-ABBA-B24D-A205-BD7D2E51A3CE}"/>
          </ac:grpSpMkLst>
        </pc:grpChg>
        <pc:grpChg chg="add mod">
          <ac:chgData name="大樹 藤井" userId="50f16f0d057b9136" providerId="LiveId" clId="{CAD8C7FF-A954-4671-A683-1B472D34395D}" dt="2025-08-24T07:22:31.040" v="2072" actId="14100"/>
          <ac:grpSpMkLst>
            <pc:docMk/>
            <pc:sldMk cId="758305206" sldId="273"/>
            <ac:grpSpMk id="50" creationId="{D7E51566-959F-8B3B-720B-EF0906EBC7CA}"/>
          </ac:grpSpMkLst>
        </pc:grpChg>
        <pc:grpChg chg="add del mod">
          <ac:chgData name="大樹 藤井" userId="50f16f0d057b9136" providerId="LiveId" clId="{CAD8C7FF-A954-4671-A683-1B472D34395D}" dt="2025-08-24T07:27:12.623" v="2107" actId="478"/>
          <ac:grpSpMkLst>
            <pc:docMk/>
            <pc:sldMk cId="758305206" sldId="273"/>
            <ac:grpSpMk id="51" creationId="{39E3AA24-DB34-3CFB-E964-FC9836308C71}"/>
          </ac:grpSpMkLst>
        </pc:grpChg>
        <pc:grpChg chg="add mod">
          <ac:chgData name="大樹 藤井" userId="50f16f0d057b9136" providerId="LiveId" clId="{CAD8C7FF-A954-4671-A683-1B472D34395D}" dt="2025-08-24T07:38:56.896" v="2236" actId="1076"/>
          <ac:grpSpMkLst>
            <pc:docMk/>
            <pc:sldMk cId="758305206" sldId="273"/>
            <ac:grpSpMk id="61" creationId="{6C350A58-7C21-D3C2-10C4-E7CB8E418318}"/>
          </ac:grpSpMkLst>
        </pc:grpChg>
        <pc:grpChg chg="add mod">
          <ac:chgData name="大樹 藤井" userId="50f16f0d057b9136" providerId="LiveId" clId="{CAD8C7FF-A954-4671-A683-1B472D34395D}" dt="2025-08-24T07:36:29.117" v="2212" actId="164"/>
          <ac:grpSpMkLst>
            <pc:docMk/>
            <pc:sldMk cId="758305206" sldId="273"/>
            <ac:grpSpMk id="64" creationId="{9263E11A-2944-7FF3-35A8-42D0BCD84915}"/>
          </ac:grpSpMkLst>
        </pc:grpChg>
        <pc:grpChg chg="add mod">
          <ac:chgData name="大樹 藤井" userId="50f16f0d057b9136" providerId="LiveId" clId="{CAD8C7FF-A954-4671-A683-1B472D34395D}" dt="2025-08-24T07:36:57.513" v="2214" actId="1076"/>
          <ac:grpSpMkLst>
            <pc:docMk/>
            <pc:sldMk cId="758305206" sldId="273"/>
            <ac:grpSpMk id="65" creationId="{ECA3BB74-AA4A-6877-C9B0-D73BFD3B990E}"/>
          </ac:grpSpMkLst>
        </pc:grpChg>
        <pc:grpChg chg="add mod">
          <ac:chgData name="大樹 藤井" userId="50f16f0d057b9136" providerId="LiveId" clId="{CAD8C7FF-A954-4671-A683-1B472D34395D}" dt="2025-08-18T11:24:44.949" v="1438" actId="1076"/>
          <ac:grpSpMkLst>
            <pc:docMk/>
            <pc:sldMk cId="758305206" sldId="273"/>
            <ac:grpSpMk id="67" creationId="{1DDDE743-D9BF-AC58-96E5-D7F5B823F19D}"/>
          </ac:grpSpMkLst>
        </pc:grpChg>
        <pc:grpChg chg="add mod">
          <ac:chgData name="大樹 藤井" userId="50f16f0d057b9136" providerId="LiveId" clId="{CAD8C7FF-A954-4671-A683-1B472D34395D}" dt="2025-08-24T07:38:25.963" v="2235" actId="1076"/>
          <ac:grpSpMkLst>
            <pc:docMk/>
            <pc:sldMk cId="758305206" sldId="273"/>
            <ac:grpSpMk id="69" creationId="{E047B10D-6D5A-E3CA-97AC-D2C3E52EF270}"/>
          </ac:grpSpMkLst>
        </pc:grpChg>
        <pc:picChg chg="add del mod">
          <ac:chgData name="大樹 藤井" userId="50f16f0d057b9136" providerId="LiveId" clId="{CAD8C7FF-A954-4671-A683-1B472D34395D}" dt="2025-08-24T07:21:56.843" v="2063" actId="478"/>
          <ac:picMkLst>
            <pc:docMk/>
            <pc:sldMk cId="758305206" sldId="273"/>
            <ac:picMk id="49" creationId="{8D5F4CC6-3D48-CBAD-341E-6E4336B782AA}"/>
          </ac:picMkLst>
        </pc:picChg>
        <pc:picChg chg="mod">
          <ac:chgData name="大樹 藤井" userId="50f16f0d057b9136" providerId="LiveId" clId="{CAD8C7FF-A954-4671-A683-1B472D34395D}" dt="2025-08-24T07:35:15.727" v="2206" actId="164"/>
          <ac:picMkLst>
            <pc:docMk/>
            <pc:sldMk cId="758305206" sldId="273"/>
            <ac:picMk id="72" creationId="{CC79B347-42C1-CC76-E1DD-66C74E3886C7}"/>
          </ac:picMkLst>
        </pc:picChg>
        <pc:cxnChg chg="add mod">
          <ac:chgData name="大樹 藤井" userId="50f16f0d057b9136" providerId="LiveId" clId="{CAD8C7FF-A954-4671-A683-1B472D34395D}" dt="2025-08-18T11:14:49.761" v="1350" actId="14100"/>
          <ac:cxnSpMkLst>
            <pc:docMk/>
            <pc:sldMk cId="758305206" sldId="273"/>
            <ac:cxnSpMk id="48" creationId="{7F4992AF-0719-3A6D-255D-414BD92AE68D}"/>
          </ac:cxnSpMkLst>
        </pc:cxnChg>
      </pc:sldChg>
      <pc:sldChg chg="addSp delSp modSp del mod modNotesTx">
        <pc:chgData name="大樹 藤井" userId="50f16f0d057b9136" providerId="LiveId" clId="{CAD8C7FF-A954-4671-A683-1B472D34395D}" dt="2025-08-24T08:26:41.037" v="2979" actId="2696"/>
        <pc:sldMkLst>
          <pc:docMk/>
          <pc:sldMk cId="137690921" sldId="274"/>
        </pc:sldMkLst>
        <pc:spChg chg="mod">
          <ac:chgData name="大樹 藤井" userId="50f16f0d057b9136" providerId="LiveId" clId="{CAD8C7FF-A954-4671-A683-1B472D34395D}" dt="2025-08-24T08:23:10.162" v="2688" actId="14100"/>
          <ac:spMkLst>
            <pc:docMk/>
            <pc:sldMk cId="137690921" sldId="274"/>
            <ac:spMk id="2" creationId="{72355322-D53E-3E29-5DD8-58361AA245FA}"/>
          </ac:spMkLst>
        </pc:spChg>
        <pc:spChg chg="add mod">
          <ac:chgData name="大樹 藤井" userId="50f16f0d057b9136" providerId="LiveId" clId="{CAD8C7FF-A954-4671-A683-1B472D34395D}" dt="2025-08-24T08:08:46.363" v="2629" actId="571"/>
          <ac:spMkLst>
            <pc:docMk/>
            <pc:sldMk cId="137690921" sldId="274"/>
            <ac:spMk id="3" creationId="{35429078-B717-52DC-926E-927F92382BAD}"/>
          </ac:spMkLst>
        </pc:spChg>
        <pc:spChg chg="mod">
          <ac:chgData name="大樹 藤井" userId="50f16f0d057b9136" providerId="LiveId" clId="{CAD8C7FF-A954-4671-A683-1B472D34395D}" dt="2025-08-24T08:21:14.220" v="2682" actId="1076"/>
          <ac:spMkLst>
            <pc:docMk/>
            <pc:sldMk cId="137690921" sldId="274"/>
            <ac:spMk id="4" creationId="{BD6EBEAD-3234-B802-A427-1156E3A6A04B}"/>
          </ac:spMkLst>
        </pc:spChg>
        <pc:spChg chg="add mod">
          <ac:chgData name="大樹 藤井" userId="50f16f0d057b9136" providerId="LiveId" clId="{CAD8C7FF-A954-4671-A683-1B472D34395D}" dt="2025-08-24T08:08:46.363" v="2629" actId="571"/>
          <ac:spMkLst>
            <pc:docMk/>
            <pc:sldMk cId="137690921" sldId="274"/>
            <ac:spMk id="5" creationId="{7AEF16BF-23C6-835A-8959-B998D33C02A7}"/>
          </ac:spMkLst>
        </pc:spChg>
        <pc:spChg chg="add del mod">
          <ac:chgData name="大樹 藤井" userId="50f16f0d057b9136" providerId="LiveId" clId="{CAD8C7FF-A954-4671-A683-1B472D34395D}" dt="2025-08-24T08:21:11.357" v="2681" actId="478"/>
          <ac:spMkLst>
            <pc:docMk/>
            <pc:sldMk cId="137690921" sldId="274"/>
            <ac:spMk id="7" creationId="{B7435B19-112F-E73C-4487-7F377DF6948A}"/>
          </ac:spMkLst>
        </pc:spChg>
        <pc:spChg chg="add del mod">
          <ac:chgData name="大樹 藤井" userId="50f16f0d057b9136" providerId="LiveId" clId="{CAD8C7FF-A954-4671-A683-1B472D34395D}" dt="2025-08-24T07:44:51.331" v="2316"/>
          <ac:spMkLst>
            <pc:docMk/>
            <pc:sldMk cId="137690921" sldId="274"/>
            <ac:spMk id="8" creationId="{63950FB8-6233-6482-EECF-F8A6605982E5}"/>
          </ac:spMkLst>
        </pc:spChg>
        <pc:spChg chg="add del mod ord">
          <ac:chgData name="大樹 藤井" userId="50f16f0d057b9136" providerId="LiveId" clId="{CAD8C7FF-A954-4671-A683-1B472D34395D}" dt="2025-08-24T08:21:11.357" v="2681" actId="478"/>
          <ac:spMkLst>
            <pc:docMk/>
            <pc:sldMk cId="137690921" sldId="274"/>
            <ac:spMk id="11" creationId="{17313B7C-7D72-2DFC-05C6-4B74D70AF20A}"/>
          </ac:spMkLst>
        </pc:spChg>
        <pc:spChg chg="add del mod">
          <ac:chgData name="大樹 藤井" userId="50f16f0d057b9136" providerId="LiveId" clId="{CAD8C7FF-A954-4671-A683-1B472D34395D}" dt="2025-08-24T07:48:29.139" v="2336" actId="478"/>
          <ac:spMkLst>
            <pc:docMk/>
            <pc:sldMk cId="137690921" sldId="274"/>
            <ac:spMk id="12" creationId="{52F5AF72-51C7-0807-4F37-62F5B7320EDE}"/>
          </ac:spMkLst>
        </pc:spChg>
        <pc:spChg chg="add del mod">
          <ac:chgData name="大樹 藤井" userId="50f16f0d057b9136" providerId="LiveId" clId="{CAD8C7FF-A954-4671-A683-1B472D34395D}" dt="2025-08-24T07:55:41.576" v="2427" actId="478"/>
          <ac:spMkLst>
            <pc:docMk/>
            <pc:sldMk cId="137690921" sldId="274"/>
            <ac:spMk id="13" creationId="{E7D7EDE4-6465-ED1B-C5F4-8EDCB0CD2EA2}"/>
          </ac:spMkLst>
        </pc:spChg>
        <pc:spChg chg="add del mod">
          <ac:chgData name="大樹 藤井" userId="50f16f0d057b9136" providerId="LiveId" clId="{CAD8C7FF-A954-4671-A683-1B472D34395D}" dt="2025-08-24T08:21:11.357" v="2681" actId="478"/>
          <ac:spMkLst>
            <pc:docMk/>
            <pc:sldMk cId="137690921" sldId="274"/>
            <ac:spMk id="14" creationId="{29072F05-19F2-B40F-A36F-64A7A2FE3907}"/>
          </ac:spMkLst>
        </pc:spChg>
        <pc:spChg chg="add mod">
          <ac:chgData name="大樹 藤井" userId="50f16f0d057b9136" providerId="LiveId" clId="{CAD8C7FF-A954-4671-A683-1B472D34395D}" dt="2025-08-24T07:49:20.530" v="2357"/>
          <ac:spMkLst>
            <pc:docMk/>
            <pc:sldMk cId="137690921" sldId="274"/>
            <ac:spMk id="15" creationId="{A418AA7C-1655-9F7B-F80D-9E957B5F3295}"/>
          </ac:spMkLst>
        </pc:spChg>
        <pc:spChg chg="add del mod">
          <ac:chgData name="大樹 藤井" userId="50f16f0d057b9136" providerId="LiveId" clId="{CAD8C7FF-A954-4671-A683-1B472D34395D}" dt="2025-08-24T07:56:37.939" v="2439" actId="478"/>
          <ac:spMkLst>
            <pc:docMk/>
            <pc:sldMk cId="137690921" sldId="274"/>
            <ac:spMk id="16" creationId="{E36475E0-98D7-17F9-F15A-00247B7C8EE4}"/>
          </ac:spMkLst>
        </pc:spChg>
        <pc:spChg chg="mod">
          <ac:chgData name="大樹 藤井" userId="50f16f0d057b9136" providerId="LiveId" clId="{CAD8C7FF-A954-4671-A683-1B472D34395D}" dt="2025-08-24T07:50:22.179" v="2366" actId="207"/>
          <ac:spMkLst>
            <pc:docMk/>
            <pc:sldMk cId="137690921" sldId="274"/>
            <ac:spMk id="18" creationId="{4A3FD715-80FB-70F6-AD6B-8528E20980F5}"/>
          </ac:spMkLst>
        </pc:spChg>
        <pc:spChg chg="mod">
          <ac:chgData name="大樹 藤井" userId="50f16f0d057b9136" providerId="LiveId" clId="{CAD8C7FF-A954-4671-A683-1B472D34395D}" dt="2025-08-24T07:50:12.889" v="2364"/>
          <ac:spMkLst>
            <pc:docMk/>
            <pc:sldMk cId="137690921" sldId="274"/>
            <ac:spMk id="19" creationId="{488C7E48-E177-074C-FB40-6C612FB07AD3}"/>
          </ac:spMkLst>
        </pc:spChg>
        <pc:spChg chg="add del mod">
          <ac:chgData name="大樹 藤井" userId="50f16f0d057b9136" providerId="LiveId" clId="{CAD8C7FF-A954-4671-A683-1B472D34395D}" dt="2025-08-24T08:21:11.357" v="2681" actId="478"/>
          <ac:spMkLst>
            <pc:docMk/>
            <pc:sldMk cId="137690921" sldId="274"/>
            <ac:spMk id="20" creationId="{7613DD62-5A98-F330-3A70-BA564D29D6A9}"/>
          </ac:spMkLst>
        </pc:spChg>
        <pc:spChg chg="add del mod">
          <ac:chgData name="大樹 藤井" userId="50f16f0d057b9136" providerId="LiveId" clId="{CAD8C7FF-A954-4671-A683-1B472D34395D}" dt="2025-08-24T08:05:34.651" v="2533" actId="478"/>
          <ac:spMkLst>
            <pc:docMk/>
            <pc:sldMk cId="137690921" sldId="274"/>
            <ac:spMk id="21" creationId="{B81DFB6D-9D54-C507-7C2F-19D8FACC4ED9}"/>
          </ac:spMkLst>
        </pc:spChg>
        <pc:spChg chg="add del mod">
          <ac:chgData name="大樹 藤井" userId="50f16f0d057b9136" providerId="LiveId" clId="{CAD8C7FF-A954-4671-A683-1B472D34395D}" dt="2025-08-24T08:05:34.651" v="2533" actId="478"/>
          <ac:spMkLst>
            <pc:docMk/>
            <pc:sldMk cId="137690921" sldId="274"/>
            <ac:spMk id="22" creationId="{F699EEFD-CB7F-EA0C-5E0B-D4D501EB8FA8}"/>
          </ac:spMkLst>
        </pc:spChg>
        <pc:spChg chg="add del mod">
          <ac:chgData name="大樹 藤井" userId="50f16f0d057b9136" providerId="LiveId" clId="{CAD8C7FF-A954-4671-A683-1B472D34395D}" dt="2025-08-24T08:21:11.357" v="2681" actId="478"/>
          <ac:spMkLst>
            <pc:docMk/>
            <pc:sldMk cId="137690921" sldId="274"/>
            <ac:spMk id="26" creationId="{627068A9-6E5E-F512-5D3D-9F9CC2975AE2}"/>
          </ac:spMkLst>
        </pc:spChg>
        <pc:spChg chg="add del mod">
          <ac:chgData name="大樹 藤井" userId="50f16f0d057b9136" providerId="LiveId" clId="{CAD8C7FF-A954-4671-A683-1B472D34395D}" dt="2025-08-24T08:21:11.357" v="2681" actId="478"/>
          <ac:spMkLst>
            <pc:docMk/>
            <pc:sldMk cId="137690921" sldId="274"/>
            <ac:spMk id="27" creationId="{345C145E-38C1-B3B1-B393-45FD9CE7FAF2}"/>
          </ac:spMkLst>
        </pc:spChg>
        <pc:spChg chg="add mod">
          <ac:chgData name="大樹 藤井" userId="50f16f0d057b9136" providerId="LiveId" clId="{CAD8C7FF-A954-4671-A683-1B472D34395D}" dt="2025-08-24T08:10:59.616" v="2675" actId="1076"/>
          <ac:spMkLst>
            <pc:docMk/>
            <pc:sldMk cId="137690921" sldId="274"/>
            <ac:spMk id="28" creationId="{AF72C2F5-D2BF-EAED-43DE-B93CC8499D5E}"/>
          </ac:spMkLst>
        </pc:spChg>
        <pc:spChg chg="add del mod">
          <ac:chgData name="大樹 藤井" userId="50f16f0d057b9136" providerId="LiveId" clId="{CAD8C7FF-A954-4671-A683-1B472D34395D}" dt="2025-08-24T08:21:11.357" v="2681" actId="478"/>
          <ac:spMkLst>
            <pc:docMk/>
            <pc:sldMk cId="137690921" sldId="274"/>
            <ac:spMk id="29" creationId="{35BB5329-359A-0FAA-C99E-53BD4EA852B4}"/>
          </ac:spMkLst>
        </pc:spChg>
        <pc:spChg chg="add del mod">
          <ac:chgData name="大樹 藤井" userId="50f16f0d057b9136" providerId="LiveId" clId="{CAD8C7FF-A954-4671-A683-1B472D34395D}" dt="2025-08-24T08:21:11.357" v="2681" actId="478"/>
          <ac:spMkLst>
            <pc:docMk/>
            <pc:sldMk cId="137690921" sldId="274"/>
            <ac:spMk id="30" creationId="{AD3E3069-7A0F-3625-653E-9BE6FE6B91E3}"/>
          </ac:spMkLst>
        </pc:spChg>
        <pc:spChg chg="add del mod">
          <ac:chgData name="大樹 藤井" userId="50f16f0d057b9136" providerId="LiveId" clId="{CAD8C7FF-A954-4671-A683-1B472D34395D}" dt="2025-08-24T08:21:11.357" v="2681" actId="478"/>
          <ac:spMkLst>
            <pc:docMk/>
            <pc:sldMk cId="137690921" sldId="274"/>
            <ac:spMk id="31" creationId="{02E62911-C7F3-AE75-B724-13A7D346FE10}"/>
          </ac:spMkLst>
        </pc:spChg>
        <pc:spChg chg="add mod">
          <ac:chgData name="大樹 藤井" userId="50f16f0d057b9136" providerId="LiveId" clId="{CAD8C7FF-A954-4671-A683-1B472D34395D}" dt="2025-08-24T08:10:43.358" v="2673" actId="14100"/>
          <ac:spMkLst>
            <pc:docMk/>
            <pc:sldMk cId="137690921" sldId="274"/>
            <ac:spMk id="32" creationId="{8FF15EF4-7F53-B153-343E-E34121BAB361}"/>
          </ac:spMkLst>
        </pc:spChg>
        <pc:spChg chg="add del mod">
          <ac:chgData name="大樹 藤井" userId="50f16f0d057b9136" providerId="LiveId" clId="{CAD8C7FF-A954-4671-A683-1B472D34395D}" dt="2025-08-24T08:21:11.357" v="2681" actId="478"/>
          <ac:spMkLst>
            <pc:docMk/>
            <pc:sldMk cId="137690921" sldId="274"/>
            <ac:spMk id="33" creationId="{FB25CB54-90E1-0AE3-6B68-6E68A633D762}"/>
          </ac:spMkLst>
        </pc:spChg>
        <pc:grpChg chg="add mod">
          <ac:chgData name="大樹 藤井" userId="50f16f0d057b9136" providerId="LiveId" clId="{CAD8C7FF-A954-4671-A683-1B472D34395D}" dt="2025-08-24T08:08:46.363" v="2629" actId="571"/>
          <ac:grpSpMkLst>
            <pc:docMk/>
            <pc:sldMk cId="137690921" sldId="274"/>
            <ac:grpSpMk id="6" creationId="{3FB584EE-CED8-DF86-EC7A-594C38B09AC0}"/>
          </ac:grpSpMkLst>
        </pc:grpChg>
        <pc:grpChg chg="add mod">
          <ac:chgData name="大樹 藤井" userId="50f16f0d057b9136" providerId="LiveId" clId="{CAD8C7FF-A954-4671-A683-1B472D34395D}" dt="2025-08-24T08:10:51.820" v="2674" actId="14100"/>
          <ac:grpSpMkLst>
            <pc:docMk/>
            <pc:sldMk cId="137690921" sldId="274"/>
            <ac:grpSpMk id="17" creationId="{3CF77D0C-F1A8-1182-E24E-42951D4B153F}"/>
          </ac:grpSpMkLst>
        </pc:grpChg>
        <pc:picChg chg="add mod">
          <ac:chgData name="大樹 藤井" userId="50f16f0d057b9136" providerId="LiveId" clId="{CAD8C7FF-A954-4671-A683-1B472D34395D}" dt="2025-08-24T08:09:32.052" v="2649" actId="1076"/>
          <ac:picMkLst>
            <pc:docMk/>
            <pc:sldMk cId="137690921" sldId="274"/>
            <ac:picMk id="10" creationId="{50B8CCF0-A662-C138-012A-2843DF64953E}"/>
          </ac:picMkLst>
        </pc:picChg>
        <pc:picChg chg="add del mod">
          <ac:chgData name="大樹 藤井" userId="50f16f0d057b9136" providerId="LiveId" clId="{CAD8C7FF-A954-4671-A683-1B472D34395D}" dt="2025-08-24T08:09:05.209" v="2640" actId="478"/>
          <ac:picMkLst>
            <pc:docMk/>
            <pc:sldMk cId="137690921" sldId="274"/>
            <ac:picMk id="23" creationId="{05633A97-3621-32BC-28B1-83E3AE24A4F2}"/>
          </ac:picMkLst>
        </pc:picChg>
        <pc:picChg chg="add del mod">
          <ac:chgData name="大樹 藤井" userId="50f16f0d057b9136" providerId="LiveId" clId="{CAD8C7FF-A954-4671-A683-1B472D34395D}" dt="2025-08-24T07:56:19.321" v="2432" actId="478"/>
          <ac:picMkLst>
            <pc:docMk/>
            <pc:sldMk cId="137690921" sldId="274"/>
            <ac:picMk id="24" creationId="{49DE77BC-A10B-7D2C-3C30-41F6B84CC915}"/>
          </ac:picMkLst>
        </pc:picChg>
        <pc:picChg chg="add del mod">
          <ac:chgData name="大樹 藤井" userId="50f16f0d057b9136" providerId="LiveId" clId="{CAD8C7FF-A954-4671-A683-1B472D34395D}" dt="2025-08-24T08:09:07.553" v="2641" actId="478"/>
          <ac:picMkLst>
            <pc:docMk/>
            <pc:sldMk cId="137690921" sldId="274"/>
            <ac:picMk id="25" creationId="{CE82A7C4-5DBC-50D0-5825-AF61D91165E0}"/>
          </ac:picMkLst>
        </pc:picChg>
      </pc:sldChg>
      <pc:sldChg chg="delSp modSp add mod">
        <pc:chgData name="大樹 藤井" userId="50f16f0d057b9136" providerId="LiveId" clId="{CAD8C7FF-A954-4671-A683-1B472D34395D}" dt="2025-08-24T08:26:57.443" v="2982" actId="1076"/>
        <pc:sldMkLst>
          <pc:docMk/>
          <pc:sldMk cId="639442816" sldId="275"/>
        </pc:sldMkLst>
        <pc:spChg chg="del">
          <ac:chgData name="大樹 藤井" userId="50f16f0d057b9136" providerId="LiveId" clId="{CAD8C7FF-A954-4671-A683-1B472D34395D}" dt="2025-08-24T08:26:48.729" v="2981" actId="478"/>
          <ac:spMkLst>
            <pc:docMk/>
            <pc:sldMk cId="639442816" sldId="275"/>
            <ac:spMk id="4" creationId="{09673BB0-A15C-38E2-327F-71F7577DB6BE}"/>
          </ac:spMkLst>
        </pc:spChg>
        <pc:grpChg chg="mod">
          <ac:chgData name="大樹 藤井" userId="50f16f0d057b9136" providerId="LiveId" clId="{CAD8C7FF-A954-4671-A683-1B472D34395D}" dt="2025-08-24T08:26:57.443" v="2982" actId="1076"/>
          <ac:grpSpMkLst>
            <pc:docMk/>
            <pc:sldMk cId="639442816" sldId="275"/>
            <ac:grpSpMk id="17" creationId="{30F67163-A1CF-9427-815B-51203E9031AD}"/>
          </ac:grpSpMkLst>
        </pc:grpChg>
      </pc:sldChg>
      <pc:sldChg chg="new del">
        <pc:chgData name="大樹 藤井" userId="50f16f0d057b9136" providerId="LiveId" clId="{CAD8C7FF-A954-4671-A683-1B472D34395D}" dt="2025-08-24T08:08:50.765" v="2631" actId="680"/>
        <pc:sldMkLst>
          <pc:docMk/>
          <pc:sldMk cId="2307455695" sldId="275"/>
        </pc:sldMkLst>
      </pc:sldChg>
      <pc:sldChg chg="add">
        <pc:chgData name="大樹 藤井" userId="50f16f0d057b9136" providerId="LiveId" clId="{CAD8C7FF-A954-4671-A683-1B472D34395D}" dt="2025-08-24T08:26:43.501" v="2980" actId="2890"/>
        <pc:sldMkLst>
          <pc:docMk/>
          <pc:sldMk cId="1907038593" sldId="276"/>
        </pc:sldMkLst>
      </pc:sldChg>
    </pc:docChg>
  </pc:docChgLst>
  <pc:docChgLst>
    <pc:chgData name="大樹 藤井" userId="50f16f0d057b9136" providerId="LiveId" clId="{37D1489A-18C4-4BB0-8D01-76ABA144D736}"/>
    <pc:docChg chg="undo custSel modSld">
      <pc:chgData name="大樹 藤井" userId="50f16f0d057b9136" providerId="LiveId" clId="{37D1489A-18C4-4BB0-8D01-76ABA144D736}" dt="2025-08-03T10:18:23.979" v="5891" actId="20577"/>
      <pc:docMkLst>
        <pc:docMk/>
      </pc:docMkLst>
      <pc:sldChg chg="modSp mod modNotesTx">
        <pc:chgData name="大樹 藤井" userId="50f16f0d057b9136" providerId="LiveId" clId="{37D1489A-18C4-4BB0-8D01-76ABA144D736}" dt="2025-08-03T10:18:23.979" v="5891" actId="20577"/>
        <pc:sldMkLst>
          <pc:docMk/>
          <pc:sldMk cId="137690921" sldId="274"/>
        </pc:sldMkLst>
        <pc:spChg chg="mod">
          <ac:chgData name="大樹 藤井" userId="50f16f0d057b9136" providerId="LiveId" clId="{37D1489A-18C4-4BB0-8D01-76ABA144D736}" dt="2025-08-03T09:40:28.600" v="4059" actId="1076"/>
          <ac:spMkLst>
            <pc:docMk/>
            <pc:sldMk cId="137690921" sldId="274"/>
            <ac:spMk id="2" creationId="{72355322-D53E-3E29-5DD8-58361AA245FA}"/>
          </ac:spMkLst>
        </pc:spChg>
        <pc:spChg chg="mod">
          <ac:chgData name="大樹 藤井" userId="50f16f0d057b9136" providerId="LiveId" clId="{37D1489A-18C4-4BB0-8D01-76ABA144D736}" dt="2025-08-03T10:02:38.621" v="4616" actId="207"/>
          <ac:spMkLst>
            <pc:docMk/>
            <pc:sldMk cId="137690921" sldId="274"/>
            <ac:spMk id="4" creationId="{BD6EBEAD-3234-B802-A427-1156E3A6A04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0" cy="495600"/>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763" y="0"/>
            <a:ext cx="2918830" cy="495600"/>
          </a:xfrm>
          <a:prstGeom prst="rect">
            <a:avLst/>
          </a:prstGeom>
        </p:spPr>
        <p:txBody>
          <a:bodyPr vert="horz" lIns="90644" tIns="45322" rIns="90644" bIns="45322" rtlCol="0"/>
          <a:lstStyle>
            <a:lvl1pPr algn="r">
              <a:defRPr sz="1200"/>
            </a:lvl1pPr>
          </a:lstStyle>
          <a:p>
            <a:fld id="{FD5E9B79-2CA0-437A-A1D4-1A148352B451}" type="datetimeFigureOut">
              <a:rPr kumimoji="1" lang="ja-JP" altLang="en-US" smtClean="0"/>
              <a:t>2025/10/1</a:t>
            </a:fld>
            <a:endParaRPr kumimoji="1" lang="ja-JP" altLang="en-US"/>
          </a:p>
        </p:txBody>
      </p:sp>
      <p:sp>
        <p:nvSpPr>
          <p:cNvPr id="4" name="スライド イメージ プレースホルダー 3"/>
          <p:cNvSpPr>
            <a:spLocks noGrp="1" noRot="1" noChangeAspect="1"/>
          </p:cNvSpPr>
          <p:nvPr>
            <p:ph type="sldImg" idx="2"/>
          </p:nvPr>
        </p:nvSpPr>
        <p:spPr>
          <a:xfrm>
            <a:off x="1014413" y="1233488"/>
            <a:ext cx="4706937" cy="3328987"/>
          </a:xfrm>
          <a:prstGeom prst="rect">
            <a:avLst/>
          </a:prstGeom>
          <a:noFill/>
          <a:ln w="12700">
            <a:solidFill>
              <a:prstClr val="black"/>
            </a:solidFill>
          </a:ln>
        </p:spPr>
        <p:txBody>
          <a:bodyPr vert="horz" lIns="90644" tIns="45322" rIns="90644" bIns="45322" rtlCol="0" anchor="ctr"/>
          <a:lstStyle/>
          <a:p>
            <a:endParaRPr lang="ja-JP" altLang="en-US"/>
          </a:p>
        </p:txBody>
      </p:sp>
      <p:sp>
        <p:nvSpPr>
          <p:cNvPr id="5" name="ノート プレースホルダー 4"/>
          <p:cNvSpPr>
            <a:spLocks noGrp="1"/>
          </p:cNvSpPr>
          <p:nvPr>
            <p:ph type="body" sz="quarter" idx="3"/>
          </p:nvPr>
        </p:nvSpPr>
        <p:spPr>
          <a:xfrm>
            <a:off x="673577" y="4748166"/>
            <a:ext cx="5388610" cy="3884860"/>
          </a:xfrm>
          <a:prstGeom prst="rect">
            <a:avLst/>
          </a:prstGeom>
        </p:spPr>
        <p:txBody>
          <a:bodyPr vert="horz" lIns="90644" tIns="45322" rIns="90644" bIns="453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0716"/>
            <a:ext cx="2918830" cy="495599"/>
          </a:xfrm>
          <a:prstGeom prst="rect">
            <a:avLst/>
          </a:prstGeom>
        </p:spPr>
        <p:txBody>
          <a:bodyPr vert="horz" lIns="90644" tIns="45322" rIns="90644" bIns="453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763" y="9370716"/>
            <a:ext cx="2918830" cy="495599"/>
          </a:xfrm>
          <a:prstGeom prst="rect">
            <a:avLst/>
          </a:prstGeom>
        </p:spPr>
        <p:txBody>
          <a:bodyPr vert="horz" lIns="90644" tIns="45322" rIns="90644" bIns="45322" rtlCol="0" anchor="b"/>
          <a:lstStyle>
            <a:lvl1pPr algn="r">
              <a:defRPr sz="1200"/>
            </a:lvl1pPr>
          </a:lstStyle>
          <a:p>
            <a:fld id="{0DF0DA68-689E-41D5-8264-61F41BC26BB6}" type="slidenum">
              <a:rPr kumimoji="1" lang="ja-JP" altLang="en-US" smtClean="0"/>
              <a:t>‹#›</a:t>
            </a:fld>
            <a:endParaRPr kumimoji="1" lang="ja-JP" altLang="en-US"/>
          </a:p>
        </p:txBody>
      </p:sp>
    </p:spTree>
    <p:extLst>
      <p:ext uri="{BB962C8B-B14F-4D97-AF65-F5344CB8AC3E}">
        <p14:creationId xmlns:p14="http://schemas.microsoft.com/office/powerpoint/2010/main" val="38237800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6445">
              <a:lnSpc>
                <a:spcPct val="130000"/>
              </a:lnSpc>
              <a:defRPr/>
            </a:pPr>
            <a:r>
              <a:rPr lang="ja-JP" altLang="en-US" sz="1050" dirty="0">
                <a:latin typeface="BIZ UDPゴシック" panose="020B0400000000000000" pitchFamily="50" charset="-128"/>
                <a:ea typeface="BIZ UDPゴシック" panose="020B0400000000000000" pitchFamily="50" charset="-128"/>
              </a:rPr>
              <a:t>サブスクリプション・サービス（以下、サブスク）は、定められた料金を定期的に支払うことにより、契約期間中は商品やサービスを利用できるシステムです。</a:t>
            </a:r>
            <a:endParaRPr lang="en-US" altLang="ja-JP" sz="1050" dirty="0">
              <a:latin typeface="BIZ UDPゴシック" panose="020B0400000000000000" pitchFamily="50" charset="-128"/>
              <a:ea typeface="BIZ UDPゴシック" panose="020B0400000000000000" pitchFamily="50" charset="-128"/>
            </a:endParaRPr>
          </a:p>
          <a:p>
            <a:pPr defTabSz="906445">
              <a:lnSpc>
                <a:spcPct val="130000"/>
              </a:lnSpc>
              <a:defRPr/>
            </a:pPr>
            <a:endParaRPr lang="en-US" altLang="ja-JP" sz="1050" dirty="0">
              <a:latin typeface="BIZ UDPゴシック" panose="020B0400000000000000" pitchFamily="50" charset="-128"/>
              <a:ea typeface="BIZ UDPゴシック" panose="020B0400000000000000" pitchFamily="50" charset="-128"/>
            </a:endParaRPr>
          </a:p>
          <a:p>
            <a:pPr defTabSz="906445">
              <a:lnSpc>
                <a:spcPct val="130000"/>
              </a:lnSpc>
              <a:defRPr/>
            </a:pPr>
            <a:r>
              <a:rPr lang="ja-JP" altLang="en-US" sz="1050" dirty="0">
                <a:latin typeface="BIZ UDPゴシック" panose="020B0400000000000000" pitchFamily="50" charset="-128"/>
                <a:ea typeface="BIZ UDPゴシック" panose="020B0400000000000000" pitchFamily="50" charset="-128"/>
              </a:rPr>
              <a:t>「月額〇円で音楽聞き放題」「年額〇円で洋服のレンタルが何度でも</a:t>
            </a:r>
            <a:r>
              <a:rPr lang="en-US" altLang="ja-JP" sz="1050" dirty="0">
                <a:latin typeface="BIZ UDPゴシック" panose="020B0400000000000000" pitchFamily="50" charset="-128"/>
                <a:ea typeface="BIZ UDPゴシック" panose="020B0400000000000000" pitchFamily="50" charset="-128"/>
              </a:rPr>
              <a:t>OK</a:t>
            </a:r>
            <a:r>
              <a:rPr lang="ja-JP" altLang="en-US" sz="1050" dirty="0">
                <a:latin typeface="BIZ UDPゴシック" panose="020B0400000000000000" pitchFamily="50" charset="-128"/>
                <a:ea typeface="BIZ UDPゴシック" panose="020B0400000000000000" pitchFamily="50" charset="-128"/>
              </a:rPr>
              <a:t>」と聞くとイメージしやすいでしょうか。</a:t>
            </a:r>
            <a:endParaRPr lang="en-US" altLang="ja-JP" sz="1050" dirty="0">
              <a:latin typeface="BIZ UDPゴシック" panose="020B0400000000000000" pitchFamily="50" charset="-128"/>
              <a:ea typeface="BIZ UDPゴシック" panose="020B0400000000000000" pitchFamily="50" charset="-128"/>
            </a:endParaRPr>
          </a:p>
          <a:p>
            <a:pPr>
              <a:lnSpc>
                <a:spcPct val="130000"/>
              </a:lnSpc>
            </a:pPr>
            <a:endParaRPr lang="en-US" altLang="ja-JP" sz="1050" dirty="0">
              <a:latin typeface="BIZ UDPゴシック" panose="020B0400000000000000" pitchFamily="50" charset="-128"/>
              <a:ea typeface="BIZ UDPゴシック" panose="020B0400000000000000" pitchFamily="50" charset="-128"/>
            </a:endParaRPr>
          </a:p>
          <a:p>
            <a:pPr>
              <a:lnSpc>
                <a:spcPct val="130000"/>
              </a:lnSpc>
            </a:pPr>
            <a:r>
              <a:rPr lang="ja-JP" altLang="en-US" sz="1050" dirty="0">
                <a:latin typeface="BIZ UDPゴシック" panose="020B0400000000000000" pitchFamily="50" charset="-128"/>
                <a:ea typeface="BIZ UDPゴシック" panose="020B0400000000000000" pitchFamily="50" charset="-128"/>
              </a:rPr>
              <a:t>音楽、映画、漫画、ニュースサイト、服、フィットネス、自動車・・・様々な商品・サービスの最新アイテムが使い放題で、「サブスク入ってる♪」という人も多いかと思いますが、その一方で思わぬ契約・解約に関するトラブルが起きています。</a:t>
            </a:r>
            <a:endParaRPr lang="en-US" altLang="ja-JP" sz="105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0DF0DA68-689E-41D5-8264-61F41BC26BB6}" type="slidenum">
              <a:rPr kumimoji="1" lang="ja-JP" altLang="en-US" smtClean="0"/>
              <a:t>1</a:t>
            </a:fld>
            <a:endParaRPr kumimoji="1" lang="ja-JP" altLang="en-US"/>
          </a:p>
        </p:txBody>
      </p:sp>
    </p:spTree>
    <p:extLst>
      <p:ext uri="{BB962C8B-B14F-4D97-AF65-F5344CB8AC3E}">
        <p14:creationId xmlns:p14="http://schemas.microsoft.com/office/powerpoint/2010/main" val="2287099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30000"/>
              </a:lnSpc>
            </a:pPr>
            <a:r>
              <a:rPr lang="ja-JP" altLang="en-US" sz="1050" dirty="0">
                <a:latin typeface="BIZ UDPゴシック" panose="020B0400000000000000" pitchFamily="50" charset="-128"/>
                <a:ea typeface="BIZ UDPゴシック" panose="020B0400000000000000" pitchFamily="50" charset="-128"/>
              </a:rPr>
              <a:t>解約しない限り請求は続くので、諦めずに解約しなければなりませんが、どうしよう・・・となることがあるかもしれません。また、消費者に意図しないサブスク契約を結ばせようとする悪質業者がいるため、気を付けていてもトラブルに巻き込まれてしまうケースもあります。そんな時は消費生活センターにご相談ください。</a:t>
            </a:r>
            <a:endParaRPr lang="en-US" altLang="ja-JP" sz="1050" dirty="0">
              <a:latin typeface="BIZ UDPゴシック" panose="020B0400000000000000" pitchFamily="50" charset="-128"/>
              <a:ea typeface="BIZ UDPゴシック" panose="020B0400000000000000" pitchFamily="50" charset="-128"/>
            </a:endParaRPr>
          </a:p>
          <a:p>
            <a:pPr>
              <a:lnSpc>
                <a:spcPct val="130000"/>
              </a:lnSpc>
            </a:pPr>
            <a:r>
              <a:rPr lang="ja-JP" altLang="en-US" sz="1050" dirty="0">
                <a:latin typeface="BIZ UDPゴシック" panose="020B0400000000000000" pitchFamily="50" charset="-128"/>
                <a:ea typeface="BIZ UDPゴシック" panose="020B0400000000000000" pitchFamily="50" charset="-128"/>
              </a:rPr>
              <a:t>消費生活センターに相談すると、消費生活問題について専門的な知識を持った相談員があなたの話を丁寧に聞き、助言や交渉のお手伝いをします。</a:t>
            </a:r>
            <a:endParaRPr lang="en-US" altLang="ja-JP" sz="1050" dirty="0">
              <a:latin typeface="BIZ UDPゴシック" panose="020B0400000000000000" pitchFamily="50" charset="-128"/>
              <a:ea typeface="BIZ UDPゴシック" panose="020B0400000000000000" pitchFamily="50" charset="-128"/>
            </a:endParaRPr>
          </a:p>
          <a:p>
            <a:pPr>
              <a:lnSpc>
                <a:spcPct val="130000"/>
              </a:lnSpc>
            </a:pPr>
            <a:r>
              <a:rPr lang="ja-JP" altLang="en-US" sz="1050" dirty="0">
                <a:latin typeface="BIZ UDPゴシック" panose="020B0400000000000000" pitchFamily="50" charset="-128"/>
                <a:ea typeface="BIZ UDPゴシック" panose="020B0400000000000000" pitchFamily="50" charset="-128"/>
              </a:rPr>
              <a:t>また、相談の内容は個人が特定されない仕組みで、情報としてデータベースに蓄積されます。</a:t>
            </a:r>
            <a:endParaRPr lang="en-US" altLang="ja-JP" sz="1050" dirty="0">
              <a:latin typeface="BIZ UDPゴシック" panose="020B0400000000000000" pitchFamily="50" charset="-128"/>
              <a:ea typeface="BIZ UDPゴシック" panose="020B0400000000000000" pitchFamily="50" charset="-128"/>
            </a:endParaRPr>
          </a:p>
          <a:p>
            <a:pPr>
              <a:lnSpc>
                <a:spcPct val="130000"/>
              </a:lnSpc>
            </a:pPr>
            <a:r>
              <a:rPr lang="ja-JP" altLang="en-US" sz="1050" dirty="0">
                <a:latin typeface="BIZ UDPゴシック" panose="020B0400000000000000" pitchFamily="50" charset="-128"/>
                <a:ea typeface="BIZ UDPゴシック" panose="020B0400000000000000" pitchFamily="50" charset="-128"/>
              </a:rPr>
              <a:t>同様の相談が多く、みんなが困っている状況が明らかになれば、法律改正などにつながることもあります。あなたの相談が世の中の仕組みを変える可能性があるということです。</a:t>
            </a:r>
            <a:endParaRPr lang="en-US" altLang="ja-JP" sz="1050" dirty="0">
              <a:latin typeface="BIZ UDPゴシック" panose="020B0400000000000000" pitchFamily="50" charset="-128"/>
              <a:ea typeface="BIZ UDPゴシック" panose="020B0400000000000000" pitchFamily="50" charset="-128"/>
            </a:endParaRPr>
          </a:p>
          <a:p>
            <a:pPr>
              <a:lnSpc>
                <a:spcPct val="130000"/>
              </a:lnSpc>
            </a:pPr>
            <a:r>
              <a:rPr lang="ja-JP" altLang="en-US" sz="1050" dirty="0">
                <a:latin typeface="BIZ UDPゴシック" panose="020B0400000000000000" pitchFamily="50" charset="-128"/>
                <a:ea typeface="BIZ UDPゴシック" panose="020B0400000000000000" pitchFamily="50" charset="-128"/>
              </a:rPr>
              <a:t>困ったら迷わず、消費者ホットライン　「</a:t>
            </a:r>
            <a:r>
              <a:rPr lang="en-US" altLang="ja-JP" sz="1050" dirty="0">
                <a:latin typeface="BIZ UDPゴシック" panose="020B0400000000000000" pitchFamily="50" charset="-128"/>
                <a:ea typeface="BIZ UDPゴシック" panose="020B0400000000000000" pitchFamily="50" charset="-128"/>
              </a:rPr>
              <a:t>188</a:t>
            </a:r>
            <a:r>
              <a:rPr lang="ja-JP" altLang="en-US" sz="1050" dirty="0">
                <a:latin typeface="BIZ UDPゴシック" panose="020B0400000000000000" pitchFamily="50" charset="-128"/>
                <a:ea typeface="BIZ UDPゴシック" panose="020B0400000000000000" pitchFamily="50" charset="-128"/>
              </a:rPr>
              <a:t>」、または県センターをはじめ、居住地の消費生活センターへご相談ください。</a:t>
            </a:r>
          </a:p>
        </p:txBody>
      </p:sp>
      <p:sp>
        <p:nvSpPr>
          <p:cNvPr id="4" name="スライド番号プレースホルダー 3"/>
          <p:cNvSpPr>
            <a:spLocks noGrp="1"/>
          </p:cNvSpPr>
          <p:nvPr>
            <p:ph type="sldNum" sz="quarter" idx="5"/>
          </p:nvPr>
        </p:nvSpPr>
        <p:spPr/>
        <p:txBody>
          <a:bodyPr/>
          <a:lstStyle/>
          <a:p>
            <a:fld id="{0DF0DA68-689E-41D5-8264-61F41BC26BB6}" type="slidenum">
              <a:rPr kumimoji="1" lang="ja-JP" altLang="en-US" smtClean="0"/>
              <a:t>10</a:t>
            </a:fld>
            <a:endParaRPr kumimoji="1" lang="ja-JP" altLang="en-US"/>
          </a:p>
        </p:txBody>
      </p:sp>
    </p:spTree>
    <p:extLst>
      <p:ext uri="{BB962C8B-B14F-4D97-AF65-F5344CB8AC3E}">
        <p14:creationId xmlns:p14="http://schemas.microsoft.com/office/powerpoint/2010/main" val="3465923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30000"/>
              </a:lnSpc>
            </a:pPr>
            <a:r>
              <a:rPr lang="ja-JP" altLang="en-US" sz="1050" dirty="0">
                <a:latin typeface="BIZ UDPゴシック" panose="020B0400000000000000" pitchFamily="50" charset="-128"/>
                <a:ea typeface="BIZ UDPゴシック" panose="020B0400000000000000" pitchFamily="50" charset="-128"/>
              </a:rPr>
              <a:t>どうしたら、契約・解約トラブルは防げるでしょうか。まずは、よくあるトラブル事例を見てみましょう。</a:t>
            </a:r>
            <a:endParaRPr lang="en-US" altLang="ja-JP" sz="1050" dirty="0">
              <a:latin typeface="BIZ UDPゴシック" panose="020B0400000000000000" pitchFamily="50" charset="-128"/>
              <a:ea typeface="BIZ UDPゴシック" panose="020B0400000000000000" pitchFamily="50" charset="-128"/>
            </a:endParaRPr>
          </a:p>
          <a:p>
            <a:pPr>
              <a:lnSpc>
                <a:spcPct val="130000"/>
              </a:lnSpc>
            </a:pPr>
            <a:endParaRPr lang="en-US" altLang="ja-JP" sz="1050" dirty="0">
              <a:latin typeface="BIZ UDPゴシック" panose="020B0400000000000000" pitchFamily="50" charset="-128"/>
              <a:ea typeface="BIZ UDPゴシック" panose="020B0400000000000000" pitchFamily="50" charset="-128"/>
            </a:endParaRPr>
          </a:p>
          <a:p>
            <a:pPr>
              <a:lnSpc>
                <a:spcPct val="130000"/>
              </a:lnSpc>
            </a:pPr>
            <a:r>
              <a:rPr lang="ja-JP" altLang="en-US" sz="1050" dirty="0">
                <a:latin typeface="BIZ UDPゴシック" panose="020B0400000000000000" pitchFamily="50" charset="-128"/>
                <a:ea typeface="BIZ UDPゴシック" panose="020B0400000000000000" pitchFamily="50" charset="-128"/>
              </a:rPr>
              <a:t>１コマ目</a:t>
            </a:r>
            <a:endParaRPr lang="en-US" altLang="ja-JP" sz="1050" dirty="0">
              <a:latin typeface="BIZ UDPゴシック" panose="020B0400000000000000" pitchFamily="50" charset="-128"/>
              <a:ea typeface="BIZ UDPゴシック" panose="020B0400000000000000" pitchFamily="50" charset="-128"/>
            </a:endParaRPr>
          </a:p>
          <a:p>
            <a:pPr>
              <a:lnSpc>
                <a:spcPct val="130000"/>
              </a:lnSpc>
            </a:pPr>
            <a:r>
              <a:rPr lang="ja-JP" altLang="en-US" sz="1050" dirty="0">
                <a:latin typeface="BIZ UDPゴシック" panose="020B0400000000000000" pitchFamily="50" charset="-128"/>
                <a:ea typeface="BIZ UDPゴシック" panose="020B0400000000000000" pitchFamily="50" charset="-128"/>
              </a:rPr>
              <a:t>スマホで</a:t>
            </a:r>
            <a:r>
              <a:rPr lang="en-US" altLang="ja-JP" sz="1050" dirty="0">
                <a:latin typeface="BIZ UDPゴシック" panose="020B0400000000000000" pitchFamily="50" charset="-128"/>
                <a:ea typeface="BIZ UDPゴシック" panose="020B0400000000000000" pitchFamily="50" charset="-128"/>
              </a:rPr>
              <a:t>SNS</a:t>
            </a:r>
            <a:r>
              <a:rPr lang="ja-JP" altLang="en-US" sz="1050" dirty="0">
                <a:latin typeface="BIZ UDPゴシック" panose="020B0400000000000000" pitchFamily="50" charset="-128"/>
                <a:ea typeface="BIZ UDPゴシック" panose="020B0400000000000000" pitchFamily="50" charset="-128"/>
              </a:rPr>
              <a:t>を見ていたら音楽アプリ</a:t>
            </a:r>
            <a:r>
              <a:rPr lang="en-US" altLang="ja-JP" sz="1050" dirty="0">
                <a:latin typeface="BIZ UDPゴシック" panose="020B0400000000000000" pitchFamily="50" charset="-128"/>
                <a:ea typeface="BIZ UDPゴシック" panose="020B0400000000000000" pitchFamily="50" charset="-128"/>
              </a:rPr>
              <a:t>A</a:t>
            </a:r>
            <a:r>
              <a:rPr lang="ja-JP" altLang="en-US" sz="1050" dirty="0">
                <a:latin typeface="BIZ UDPゴシック" panose="020B0400000000000000" pitchFamily="50" charset="-128"/>
                <a:ea typeface="BIZ UDPゴシック" panose="020B0400000000000000" pitchFamily="50" charset="-128"/>
              </a:rPr>
              <a:t>の広告が流れてきて、１週間の無料トライアルと書かれていたので「まあ、試してみようかな？」という軽い気持ちですぐ登録した。</a:t>
            </a:r>
            <a:endParaRPr lang="en-US" altLang="ja-JP" sz="1050" dirty="0">
              <a:latin typeface="BIZ UDPゴシック" panose="020B0400000000000000" pitchFamily="50" charset="-128"/>
              <a:ea typeface="BIZ UDPゴシック" panose="020B0400000000000000" pitchFamily="50" charset="-128"/>
            </a:endParaRPr>
          </a:p>
          <a:p>
            <a:pPr>
              <a:lnSpc>
                <a:spcPct val="130000"/>
              </a:lnSpc>
            </a:pPr>
            <a:r>
              <a:rPr lang="ja-JP" altLang="en-US" sz="1050" dirty="0">
                <a:latin typeface="BIZ UDPゴシック" panose="020B0400000000000000" pitchFamily="50" charset="-128"/>
                <a:ea typeface="BIZ UDPゴシック" panose="020B0400000000000000" pitchFamily="50" charset="-128"/>
              </a:rPr>
              <a:t>２、３回使ってみたが特に思うことはなく、いつものお気に入りの動画やサイトを見ているうちに音楽アプリ</a:t>
            </a:r>
            <a:r>
              <a:rPr lang="en-US" altLang="ja-JP" sz="1050" dirty="0">
                <a:latin typeface="BIZ UDPゴシック" panose="020B0400000000000000" pitchFamily="50" charset="-128"/>
                <a:ea typeface="BIZ UDPゴシック" panose="020B0400000000000000" pitchFamily="50" charset="-128"/>
              </a:rPr>
              <a:t>A</a:t>
            </a:r>
            <a:r>
              <a:rPr lang="ja-JP" altLang="en-US" sz="1050" dirty="0">
                <a:latin typeface="BIZ UDPゴシック" panose="020B0400000000000000" pitchFamily="50" charset="-128"/>
                <a:ea typeface="BIZ UDPゴシック" panose="020B0400000000000000" pitchFamily="50" charset="-128"/>
              </a:rPr>
              <a:t>の事は忘れた。</a:t>
            </a:r>
            <a:endParaRPr lang="en-US" altLang="ja-JP" sz="1050" dirty="0">
              <a:latin typeface="BIZ UDPゴシック" panose="020B0400000000000000" pitchFamily="50" charset="-128"/>
              <a:ea typeface="BIZ UDPゴシック" panose="020B0400000000000000" pitchFamily="50" charset="-128"/>
            </a:endParaRPr>
          </a:p>
          <a:p>
            <a:pPr defTabSz="906445">
              <a:lnSpc>
                <a:spcPct val="130000"/>
              </a:lnSpc>
              <a:defRPr/>
            </a:pPr>
            <a:endParaRPr lang="en-US" altLang="ja-JP" sz="1050" dirty="0">
              <a:latin typeface="BIZ UDPゴシック" panose="020B0400000000000000" pitchFamily="50" charset="-128"/>
              <a:ea typeface="BIZ UDPゴシック" panose="020B0400000000000000" pitchFamily="50" charset="-128"/>
            </a:endParaRPr>
          </a:p>
          <a:p>
            <a:pPr defTabSz="906445">
              <a:lnSpc>
                <a:spcPct val="130000"/>
              </a:lnSpc>
              <a:defRPr/>
            </a:pPr>
            <a:r>
              <a:rPr lang="ja-JP" altLang="en-US" sz="1050" dirty="0">
                <a:latin typeface="BIZ UDPゴシック" panose="020B0400000000000000" pitchFamily="50" charset="-128"/>
                <a:ea typeface="BIZ UDPゴシック" panose="020B0400000000000000" pitchFamily="50" charset="-128"/>
              </a:rPr>
              <a:t>２コマ目</a:t>
            </a:r>
            <a:endParaRPr lang="en-US" altLang="ja-JP" sz="1050" dirty="0">
              <a:latin typeface="BIZ UDPゴシック" panose="020B0400000000000000" pitchFamily="50" charset="-128"/>
              <a:ea typeface="BIZ UDPゴシック" panose="020B0400000000000000" pitchFamily="50" charset="-128"/>
            </a:endParaRPr>
          </a:p>
          <a:p>
            <a:pPr defTabSz="906445">
              <a:lnSpc>
                <a:spcPct val="130000"/>
              </a:lnSpc>
              <a:defRPr/>
            </a:pPr>
            <a:r>
              <a:rPr lang="ja-JP" altLang="en-US" sz="1050" dirty="0">
                <a:latin typeface="BIZ UDPゴシック" panose="020B0400000000000000" pitchFamily="50" charset="-128"/>
                <a:ea typeface="BIZ UDPゴシック" panose="020B0400000000000000" pitchFamily="50" charset="-128"/>
              </a:rPr>
              <a:t>半年後、クレジットカードの明細を見ると、毎月同金額が引き落とされていて、音楽アプリ</a:t>
            </a:r>
            <a:r>
              <a:rPr lang="en-US" altLang="ja-JP" sz="1050" dirty="0">
                <a:latin typeface="BIZ UDPゴシック" panose="020B0400000000000000" pitchFamily="50" charset="-128"/>
                <a:ea typeface="BIZ UDPゴシック" panose="020B0400000000000000" pitchFamily="50" charset="-128"/>
              </a:rPr>
              <a:t>A</a:t>
            </a:r>
            <a:r>
              <a:rPr lang="ja-JP" altLang="en-US" sz="1050" dirty="0">
                <a:latin typeface="BIZ UDPゴシック" panose="020B0400000000000000" pitchFamily="50" charset="-128"/>
                <a:ea typeface="BIZ UDPゴシック" panose="020B0400000000000000" pitchFamily="50" charset="-128"/>
              </a:rPr>
              <a:t>のことを思い出した。</a:t>
            </a:r>
            <a:endParaRPr lang="en-US" altLang="ja-JP" sz="1050" dirty="0">
              <a:latin typeface="BIZ UDPゴシック" panose="020B0400000000000000" pitchFamily="50" charset="-128"/>
              <a:ea typeface="BIZ UDPゴシック" panose="020B0400000000000000" pitchFamily="50" charset="-128"/>
            </a:endParaRPr>
          </a:p>
          <a:p>
            <a:pPr defTabSz="906445">
              <a:lnSpc>
                <a:spcPct val="130000"/>
              </a:lnSpc>
              <a:defRPr/>
            </a:pPr>
            <a:endParaRPr lang="en-US" altLang="ja-JP" sz="1050" dirty="0">
              <a:latin typeface="BIZ UDPゴシック" panose="020B0400000000000000" pitchFamily="50" charset="-128"/>
              <a:ea typeface="BIZ UDPゴシック" panose="020B0400000000000000" pitchFamily="50" charset="-128"/>
            </a:endParaRPr>
          </a:p>
          <a:p>
            <a:pPr defTabSz="906445">
              <a:lnSpc>
                <a:spcPct val="130000"/>
              </a:lnSpc>
              <a:defRPr/>
            </a:pPr>
            <a:r>
              <a:rPr lang="ja-JP" altLang="en-US" sz="1050" dirty="0">
                <a:latin typeface="BIZ UDPゴシック" panose="020B0400000000000000" pitchFamily="50" charset="-128"/>
                <a:ea typeface="BIZ UDPゴシック" panose="020B0400000000000000" pitchFamily="50" charset="-128"/>
              </a:rPr>
              <a:t>３コマ目</a:t>
            </a:r>
            <a:endParaRPr lang="en-US" altLang="ja-JP" sz="1050" dirty="0">
              <a:latin typeface="BIZ UDPゴシック" panose="020B0400000000000000" pitchFamily="50" charset="-128"/>
              <a:ea typeface="BIZ UDPゴシック" panose="020B0400000000000000" pitchFamily="50" charset="-128"/>
            </a:endParaRPr>
          </a:p>
          <a:p>
            <a:pPr>
              <a:lnSpc>
                <a:spcPct val="130000"/>
              </a:lnSpc>
            </a:pPr>
            <a:r>
              <a:rPr lang="ja-JP" altLang="en-US" sz="1050" dirty="0">
                <a:latin typeface="BIZ UDPゴシック" panose="020B0400000000000000" pitchFamily="50" charset="-128"/>
                <a:ea typeface="BIZ UDPゴシック" panose="020B0400000000000000" pitchFamily="50" charset="-128"/>
              </a:rPr>
              <a:t>無料トライアルにしか申し込んでいないし、無料期間が終わった後も一度も使っていないのに、料金が引き落とされているのはなぜ？</a:t>
            </a:r>
            <a:endParaRPr lang="en-US" altLang="ja-JP" sz="1050" dirty="0">
              <a:latin typeface="BIZ UDPゴシック" panose="020B0400000000000000" pitchFamily="50" charset="-128"/>
              <a:ea typeface="BIZ UDPゴシック" panose="020B0400000000000000" pitchFamily="50" charset="-128"/>
            </a:endParaRPr>
          </a:p>
          <a:p>
            <a:pPr>
              <a:lnSpc>
                <a:spcPct val="130000"/>
              </a:lnSpc>
            </a:pPr>
            <a:r>
              <a:rPr lang="ja-JP" altLang="en-US" sz="1050" dirty="0">
                <a:latin typeface="BIZ UDPゴシック" panose="020B0400000000000000" pitchFamily="50" charset="-128"/>
                <a:ea typeface="BIZ UDPゴシック" panose="020B0400000000000000" pitchFamily="50" charset="-128"/>
              </a:rPr>
              <a:t>もしかして、アプリがスマホに残っているから？と思い、慌ててアプリを削除した。ところが、まだ引落しは続いた。</a:t>
            </a:r>
            <a:endParaRPr lang="en-US" altLang="ja-JP" sz="1050" dirty="0">
              <a:latin typeface="BIZ UDPゴシック" panose="020B0400000000000000" pitchFamily="50" charset="-128"/>
              <a:ea typeface="BIZ UDPゴシック" panose="020B0400000000000000" pitchFamily="50" charset="-128"/>
            </a:endParaRPr>
          </a:p>
          <a:p>
            <a:pPr defTabSz="906445">
              <a:lnSpc>
                <a:spcPct val="130000"/>
              </a:lnSpc>
              <a:defRPr/>
            </a:pPr>
            <a:endParaRPr lang="en-US" altLang="ja-JP" sz="1050" dirty="0">
              <a:latin typeface="BIZ UDPゴシック" panose="020B0400000000000000" pitchFamily="50" charset="-128"/>
              <a:ea typeface="BIZ UDPゴシック" panose="020B0400000000000000" pitchFamily="50" charset="-128"/>
            </a:endParaRPr>
          </a:p>
          <a:p>
            <a:pPr defTabSz="906445">
              <a:lnSpc>
                <a:spcPct val="130000"/>
              </a:lnSpc>
              <a:defRPr/>
            </a:pPr>
            <a:r>
              <a:rPr lang="ja-JP" altLang="en-US" sz="1050" dirty="0">
                <a:latin typeface="BIZ UDPゴシック" panose="020B0400000000000000" pitchFamily="50" charset="-128"/>
                <a:ea typeface="BIZ UDPゴシック" panose="020B0400000000000000" pitchFamily="50" charset="-128"/>
              </a:rPr>
              <a:t>４コマ目</a:t>
            </a:r>
            <a:endParaRPr lang="en-US" altLang="ja-JP" sz="1050" dirty="0">
              <a:latin typeface="BIZ UDPゴシック" panose="020B0400000000000000" pitchFamily="50" charset="-128"/>
              <a:ea typeface="BIZ UDPゴシック" panose="020B0400000000000000" pitchFamily="50" charset="-128"/>
            </a:endParaRPr>
          </a:p>
          <a:p>
            <a:pPr>
              <a:lnSpc>
                <a:spcPct val="130000"/>
              </a:lnSpc>
            </a:pPr>
            <a:r>
              <a:rPr lang="ja-JP" altLang="en-US" sz="1050" dirty="0">
                <a:latin typeface="BIZ UDPゴシック" panose="020B0400000000000000" pitchFamily="50" charset="-128"/>
                <a:ea typeface="BIZ UDPゴシック" panose="020B0400000000000000" pitchFamily="50" charset="-128"/>
              </a:rPr>
              <a:t>ネットで検索し、解約をしなければならないことが分かった。早速、アプリのサイトで解約手続きを調べてみたが、解約方法に関する記述が全然見つからない。</a:t>
            </a:r>
            <a:endParaRPr lang="en-US" altLang="ja-JP" sz="1050" dirty="0">
              <a:latin typeface="BIZ UDPゴシック" panose="020B0400000000000000" pitchFamily="50" charset="-128"/>
              <a:ea typeface="BIZ UDPゴシック" panose="020B0400000000000000" pitchFamily="50" charset="-128"/>
            </a:endParaRPr>
          </a:p>
          <a:p>
            <a:pPr>
              <a:lnSpc>
                <a:spcPct val="130000"/>
              </a:lnSpc>
            </a:pPr>
            <a:r>
              <a:rPr lang="ja-JP" altLang="en-US" sz="1050" dirty="0">
                <a:latin typeface="BIZ UDPゴシック" panose="020B0400000000000000" pitchFamily="50" charset="-128"/>
                <a:ea typeface="BIZ UDPゴシック" panose="020B0400000000000000" pitchFamily="50" charset="-128"/>
              </a:rPr>
              <a:t>会員情報を見ようにも登録した</a:t>
            </a:r>
            <a:r>
              <a:rPr lang="en-US" altLang="ja-JP" sz="1050" dirty="0">
                <a:latin typeface="BIZ UDPゴシック" panose="020B0400000000000000" pitchFamily="50" charset="-128"/>
                <a:ea typeface="BIZ UDPゴシック" panose="020B0400000000000000" pitchFamily="50" charset="-128"/>
              </a:rPr>
              <a:t>ID</a:t>
            </a:r>
            <a:r>
              <a:rPr lang="ja-JP" altLang="en-US" sz="1050" dirty="0">
                <a:latin typeface="BIZ UDPゴシック" panose="020B0400000000000000" pitchFamily="50" charset="-128"/>
                <a:ea typeface="BIZ UDPゴシック" panose="020B0400000000000000" pitchFamily="50" charset="-128"/>
              </a:rPr>
              <a:t>・パスワードを忘れてしまい、どうにもならなくなった。</a:t>
            </a:r>
            <a:endParaRPr lang="en-US" altLang="ja-JP" sz="105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0DF0DA68-689E-41D5-8264-61F41BC26BB6}" type="slidenum">
              <a:rPr kumimoji="1" lang="ja-JP" altLang="en-US" smtClean="0"/>
              <a:t>2</a:t>
            </a:fld>
            <a:endParaRPr kumimoji="1" lang="ja-JP" altLang="en-US"/>
          </a:p>
        </p:txBody>
      </p:sp>
    </p:spTree>
    <p:extLst>
      <p:ext uri="{BB962C8B-B14F-4D97-AF65-F5344CB8AC3E}">
        <p14:creationId xmlns:p14="http://schemas.microsoft.com/office/powerpoint/2010/main" val="4141324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1C9B5-3445-63AB-FFEC-79FDC5F4194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90B4A52-9671-D161-6EDE-03117630329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4E11FBD-C560-FF7C-BFA7-DE855349FB8C}"/>
              </a:ext>
            </a:extLst>
          </p:cNvPr>
          <p:cNvSpPr>
            <a:spLocks noGrp="1"/>
          </p:cNvSpPr>
          <p:nvPr>
            <p:ph type="body" idx="1"/>
          </p:nvPr>
        </p:nvSpPr>
        <p:spPr/>
        <p:txBody>
          <a:bodyPr/>
          <a:lstStyle/>
          <a:p>
            <a:pPr defTabSz="906445">
              <a:lnSpc>
                <a:spcPct val="130000"/>
              </a:lnSpc>
              <a:defRPr/>
            </a:pPr>
            <a:r>
              <a:rPr lang="ja-JP" altLang="en-US" sz="1050" dirty="0">
                <a:latin typeface="BIZ UDPゴシック" panose="020B0400000000000000" pitchFamily="50" charset="-128"/>
                <a:ea typeface="BIZ UDPゴシック" panose="020B0400000000000000" pitchFamily="50" charset="-128"/>
              </a:rPr>
              <a:t>何が良くなかったのか分かりますか？</a:t>
            </a:r>
            <a:endParaRPr lang="en-US" altLang="ja-JP" sz="1050" dirty="0">
              <a:latin typeface="BIZ UDPゴシック" panose="020B0400000000000000" pitchFamily="50" charset="-128"/>
              <a:ea typeface="BIZ UDPゴシック" panose="020B0400000000000000" pitchFamily="50" charset="-128"/>
            </a:endParaRPr>
          </a:p>
          <a:p>
            <a:pPr defTabSz="906445">
              <a:lnSpc>
                <a:spcPct val="130000"/>
              </a:lnSpc>
              <a:defRPr/>
            </a:pPr>
            <a:r>
              <a:rPr lang="ja-JP" altLang="en-US" sz="1050" dirty="0">
                <a:latin typeface="BIZ UDPゴシック" panose="020B0400000000000000" pitchFamily="50" charset="-128"/>
                <a:ea typeface="BIZ UDPゴシック" panose="020B0400000000000000" pitchFamily="50" charset="-128"/>
              </a:rPr>
              <a:t>まずは、「トラブルになりやすい」サブスクの特徴・注意点を知っておきましょう。</a:t>
            </a:r>
            <a:endParaRPr lang="en-US" altLang="ja-JP" sz="1050" dirty="0">
              <a:latin typeface="BIZ UDPゴシック" panose="020B0400000000000000" pitchFamily="50" charset="-128"/>
              <a:ea typeface="BIZ UDPゴシック" panose="020B0400000000000000" pitchFamily="50" charset="-128"/>
            </a:endParaRPr>
          </a:p>
          <a:p>
            <a:pPr defTabSz="906445">
              <a:lnSpc>
                <a:spcPct val="130000"/>
              </a:lnSpc>
              <a:defRPr/>
            </a:pPr>
            <a:endParaRPr lang="en-US" altLang="ja-JP" sz="1050" dirty="0">
              <a:latin typeface="BIZ UDPゴシック" panose="020B0400000000000000" pitchFamily="50" charset="-128"/>
              <a:ea typeface="BIZ UDPゴシック" panose="020B0400000000000000" pitchFamily="50" charset="-128"/>
            </a:endParaRPr>
          </a:p>
          <a:p>
            <a:pPr marL="228600" indent="-228600" defTabSz="906445">
              <a:lnSpc>
                <a:spcPct val="130000"/>
              </a:lnSpc>
              <a:buFont typeface="Wingdings" panose="05000000000000000000" pitchFamily="2" charset="2"/>
              <a:buChar char="l"/>
              <a:defRPr/>
            </a:pPr>
            <a:r>
              <a:rPr lang="ja-JP" altLang="en-US" sz="1050" dirty="0">
                <a:latin typeface="BIZ UDPゴシック" panose="020B0400000000000000" pitchFamily="50" charset="-128"/>
                <a:ea typeface="BIZ UDPゴシック" panose="020B0400000000000000" pitchFamily="50" charset="-128"/>
              </a:rPr>
              <a:t>サブスクでよくある消費者の思い違いは、「無料期間」と「無料期間終了後の有料期間」が別の契約という認識でいることです。そもそも無料期間は契約ではないと思っている人も見受けられます。（*注）</a:t>
            </a:r>
            <a:endParaRPr lang="en-US" altLang="ja-JP" sz="1050" dirty="0">
              <a:latin typeface="BIZ UDPゴシック" panose="020B0400000000000000" pitchFamily="50" charset="-128"/>
              <a:ea typeface="BIZ UDPゴシック" panose="020B0400000000000000" pitchFamily="50" charset="-128"/>
            </a:endParaRPr>
          </a:p>
          <a:p>
            <a:pPr marL="228600" indent="-228600" defTabSz="906445">
              <a:lnSpc>
                <a:spcPct val="130000"/>
              </a:lnSpc>
              <a:buFont typeface="Wingdings" panose="05000000000000000000" pitchFamily="2" charset="2"/>
              <a:buChar char="l"/>
              <a:defRPr/>
            </a:pPr>
            <a:r>
              <a:rPr lang="ja-JP" altLang="en-US" sz="1050" dirty="0">
                <a:latin typeface="BIZ UDPゴシック" panose="020B0400000000000000" pitchFamily="50" charset="-128"/>
                <a:ea typeface="BIZ UDPゴシック" panose="020B0400000000000000" pitchFamily="50" charset="-128"/>
              </a:rPr>
              <a:t>サブスクは無料期間中に解約しなければ有料に「自動で移行」し、定期的に決まった料金が引き落とされます。多くが解約しない限り契約が自動で更新されるため、支払いも続くことになります。（*注）</a:t>
            </a:r>
            <a:endParaRPr lang="en-US" altLang="ja-JP" sz="1050" dirty="0">
              <a:latin typeface="BIZ UDPゴシック" panose="020B0400000000000000" pitchFamily="50" charset="-128"/>
              <a:ea typeface="BIZ UDPゴシック" panose="020B0400000000000000" pitchFamily="50" charset="-128"/>
            </a:endParaRPr>
          </a:p>
          <a:p>
            <a:pPr marL="228600" indent="-228600" defTabSz="906445">
              <a:lnSpc>
                <a:spcPct val="130000"/>
              </a:lnSpc>
              <a:buFont typeface="Wingdings" panose="05000000000000000000" pitchFamily="2" charset="2"/>
              <a:buChar char="l"/>
              <a:defRPr/>
            </a:pPr>
            <a:r>
              <a:rPr lang="ja-JP" altLang="en-US" sz="1050" dirty="0">
                <a:latin typeface="BIZ UDPゴシック" panose="020B0400000000000000" pitchFamily="50" charset="-128"/>
                <a:ea typeface="BIZ UDPゴシック" panose="020B0400000000000000" pitchFamily="50" charset="-128"/>
              </a:rPr>
              <a:t>契約中はサービスを利用していなくても料金（支払い）は発生します。「もう関心が無くなって使っていないから支払いません」は通用しません。</a:t>
            </a:r>
            <a:endParaRPr lang="en-US" altLang="ja-JP" sz="1050" dirty="0">
              <a:latin typeface="BIZ UDPゴシック" panose="020B0400000000000000" pitchFamily="50" charset="-128"/>
              <a:ea typeface="BIZ UDPゴシック" panose="020B0400000000000000" pitchFamily="50" charset="-128"/>
            </a:endParaRPr>
          </a:p>
          <a:p>
            <a:pPr marL="228600" indent="-228600" defTabSz="906445">
              <a:lnSpc>
                <a:spcPct val="130000"/>
              </a:lnSpc>
              <a:buFont typeface="Wingdings" panose="05000000000000000000" pitchFamily="2" charset="2"/>
              <a:buChar char="l"/>
              <a:defRPr/>
            </a:pPr>
            <a:r>
              <a:rPr lang="ja-JP" altLang="en-US" sz="1050" dirty="0">
                <a:latin typeface="BIZ UDPゴシック" panose="020B0400000000000000" pitchFamily="50" charset="-128"/>
                <a:ea typeface="BIZ UDPゴシック" panose="020B0400000000000000" pitchFamily="50" charset="-128"/>
              </a:rPr>
              <a:t>解約は、基本的には事業者が定めた方法で手続きをします。クーリング・オフは原則、適用されません。</a:t>
            </a:r>
            <a:endParaRPr lang="en-US" altLang="ja-JP" sz="1050" dirty="0">
              <a:latin typeface="BIZ UDPゴシック" panose="020B0400000000000000" pitchFamily="50" charset="-128"/>
              <a:ea typeface="BIZ UDPゴシック" panose="020B0400000000000000" pitchFamily="50" charset="-128"/>
            </a:endParaRPr>
          </a:p>
          <a:p>
            <a:pPr marL="228600" indent="-228600" defTabSz="906445">
              <a:lnSpc>
                <a:spcPct val="130000"/>
              </a:lnSpc>
              <a:buFont typeface="+mj-lt"/>
              <a:buAutoNum type="arabicPeriod"/>
              <a:defRPr/>
            </a:pPr>
            <a:endParaRPr lang="en-US" altLang="ja-JP" sz="1050" dirty="0">
              <a:latin typeface="BIZ UDPゴシック" panose="020B0400000000000000" pitchFamily="50" charset="-128"/>
              <a:ea typeface="BIZ UDPゴシック" panose="020B0400000000000000" pitchFamily="50" charset="-128"/>
            </a:endParaRPr>
          </a:p>
          <a:p>
            <a:pPr marL="0" indent="0" defTabSz="906445">
              <a:lnSpc>
                <a:spcPct val="130000"/>
              </a:lnSpc>
              <a:buFont typeface="+mj-lt"/>
              <a:buNone/>
              <a:defRPr/>
            </a:pPr>
            <a:r>
              <a:rPr lang="ja-JP" altLang="en-US" sz="1050" dirty="0">
                <a:latin typeface="BIZ UDPゴシック" panose="020B0400000000000000" pitchFamily="50" charset="-128"/>
                <a:ea typeface="BIZ UDPゴシック" panose="020B0400000000000000" pitchFamily="50" charset="-128"/>
              </a:rPr>
              <a:t>*注：これらの特徴に該当しないサブスクもあります。</a:t>
            </a:r>
            <a:endParaRPr lang="en-US" altLang="ja-JP" sz="105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62D6097A-C8FC-4300-91CE-A9A62B9A5A88}"/>
              </a:ext>
            </a:extLst>
          </p:cNvPr>
          <p:cNvSpPr>
            <a:spLocks noGrp="1"/>
          </p:cNvSpPr>
          <p:nvPr>
            <p:ph type="sldNum" sz="quarter" idx="5"/>
          </p:nvPr>
        </p:nvSpPr>
        <p:spPr/>
        <p:txBody>
          <a:bodyPr/>
          <a:lstStyle/>
          <a:p>
            <a:fld id="{0DF0DA68-689E-41D5-8264-61F41BC26BB6}" type="slidenum">
              <a:rPr kumimoji="1" lang="ja-JP" altLang="en-US" smtClean="0"/>
              <a:t>3</a:t>
            </a:fld>
            <a:endParaRPr kumimoji="1" lang="ja-JP" altLang="en-US"/>
          </a:p>
        </p:txBody>
      </p:sp>
    </p:spTree>
    <p:extLst>
      <p:ext uri="{BB962C8B-B14F-4D97-AF65-F5344CB8AC3E}">
        <p14:creationId xmlns:p14="http://schemas.microsoft.com/office/powerpoint/2010/main" val="304722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DCF2A-D7BA-4805-687C-66C68FED120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C84A6D9-D94A-8C3A-C16F-D2517142BD2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F3936B2-0044-94E5-7C64-8DE17A4FE9F7}"/>
              </a:ext>
            </a:extLst>
          </p:cNvPr>
          <p:cNvSpPr>
            <a:spLocks noGrp="1"/>
          </p:cNvSpPr>
          <p:nvPr>
            <p:ph type="body" idx="1"/>
          </p:nvPr>
        </p:nvSpPr>
        <p:spPr/>
        <p:txBody>
          <a:bodyPr/>
          <a:lstStyle/>
          <a:p>
            <a:pPr defTabSz="906445">
              <a:lnSpc>
                <a:spcPct val="130000"/>
              </a:lnSpc>
              <a:defRPr/>
            </a:pPr>
            <a:r>
              <a:rPr lang="ja-JP" altLang="en-US" sz="1050" dirty="0">
                <a:latin typeface="BIZ UDPゴシック" panose="020B0400000000000000" pitchFamily="50" charset="-128"/>
                <a:ea typeface="BIZ UDPゴシック" panose="020B0400000000000000" pitchFamily="50" charset="-128"/>
              </a:rPr>
              <a:t>他にも次のような特徴があります。</a:t>
            </a:r>
            <a:endParaRPr lang="en-US" altLang="ja-JP" sz="1050" dirty="0">
              <a:latin typeface="BIZ UDPゴシック" panose="020B0400000000000000" pitchFamily="50" charset="-128"/>
              <a:ea typeface="BIZ UDPゴシック" panose="020B0400000000000000" pitchFamily="50" charset="-128"/>
            </a:endParaRPr>
          </a:p>
          <a:p>
            <a:pPr defTabSz="906445">
              <a:lnSpc>
                <a:spcPct val="130000"/>
              </a:lnSpc>
              <a:defRPr/>
            </a:pPr>
            <a:endParaRPr lang="en-US" altLang="ja-JP" sz="1050" dirty="0">
              <a:latin typeface="BIZ UDPゴシック" panose="020B0400000000000000" pitchFamily="50" charset="-128"/>
              <a:ea typeface="BIZ UDPゴシック" panose="020B0400000000000000" pitchFamily="50" charset="-128"/>
            </a:endParaRPr>
          </a:p>
          <a:p>
            <a:pPr marL="171450" indent="-171450" defTabSz="906445">
              <a:lnSpc>
                <a:spcPct val="130000"/>
              </a:lnSpc>
              <a:buFont typeface="Wingdings" panose="05000000000000000000" pitchFamily="2" charset="2"/>
              <a:buChar char="l"/>
              <a:defRPr/>
            </a:pPr>
            <a:r>
              <a:rPr lang="ja-JP" altLang="en-US" sz="1050" dirty="0">
                <a:latin typeface="BIZ UDPゴシック" panose="020B0400000000000000" pitchFamily="50" charset="-128"/>
                <a:ea typeface="BIZ UDPゴシック" panose="020B0400000000000000" pitchFamily="50" charset="-128"/>
              </a:rPr>
              <a:t>サブスクは解約すると（一部を除き）基本的には手元に何も残りません。音楽や動画、漫画など（一部を除き）解約してしまうとそれまでダウンロードしてオフラインで利用できていたファイルも見たり、聞いたりすることができなくなります。</a:t>
            </a:r>
            <a:endParaRPr lang="en-US" altLang="ja-JP" sz="1050" dirty="0">
              <a:latin typeface="BIZ UDPゴシック" panose="020B0400000000000000" pitchFamily="50" charset="-128"/>
              <a:ea typeface="BIZ UDPゴシック" panose="020B0400000000000000" pitchFamily="50" charset="-128"/>
            </a:endParaRPr>
          </a:p>
          <a:p>
            <a:pPr marL="171450" indent="-171450" defTabSz="906445">
              <a:lnSpc>
                <a:spcPct val="130000"/>
              </a:lnSpc>
              <a:buFont typeface="Wingdings" panose="05000000000000000000" pitchFamily="2" charset="2"/>
              <a:buChar char="l"/>
              <a:defRPr/>
            </a:pPr>
            <a:r>
              <a:rPr lang="ja-JP" altLang="en-US" sz="1050" dirty="0">
                <a:latin typeface="BIZ UDPゴシック" panose="020B0400000000000000" pitchFamily="50" charset="-128"/>
                <a:ea typeface="BIZ UDPゴシック" panose="020B0400000000000000" pitchFamily="50" charset="-128"/>
              </a:rPr>
              <a:t>長期間利用する物（家具や家電など）の場合、購入するよりサブスクで支払うトータル金額の方が高くなるケースもあります。</a:t>
            </a:r>
            <a:endParaRPr lang="en-US" altLang="ja-JP" sz="1050" dirty="0">
              <a:latin typeface="BIZ UDPゴシック" panose="020B0400000000000000" pitchFamily="50" charset="-128"/>
              <a:ea typeface="BIZ UDPゴシック" panose="020B0400000000000000" pitchFamily="50" charset="-128"/>
            </a:endParaRPr>
          </a:p>
          <a:p>
            <a:pPr marL="171450" indent="-171450" defTabSz="906445">
              <a:lnSpc>
                <a:spcPct val="130000"/>
              </a:lnSpc>
              <a:buFont typeface="Wingdings" panose="05000000000000000000" pitchFamily="2" charset="2"/>
              <a:buChar char="l"/>
              <a:defRPr/>
            </a:pPr>
            <a:r>
              <a:rPr lang="ja-JP" altLang="en-US" sz="1050" dirty="0">
                <a:latin typeface="BIZ UDPゴシック" panose="020B0400000000000000" pitchFamily="50" charset="-128"/>
                <a:ea typeface="BIZ UDPゴシック" panose="020B0400000000000000" pitchFamily="50" charset="-128"/>
              </a:rPr>
              <a:t>「特定の商品だけを借りる」レンタルの形態とは異なり、自分が利用しないコンテンツや機能なども料金に含まれているので、サービス全体の利用料を支払うことになります。例えば、音楽配信サービスでポップミュージックのアーティスト</a:t>
            </a:r>
            <a:r>
              <a:rPr lang="en-US" altLang="ja-JP" sz="1050" dirty="0">
                <a:latin typeface="BIZ UDPゴシック" panose="020B0400000000000000" pitchFamily="50" charset="-128"/>
                <a:ea typeface="BIZ UDPゴシック" panose="020B0400000000000000" pitchFamily="50" charset="-128"/>
              </a:rPr>
              <a:t>A</a:t>
            </a:r>
            <a:r>
              <a:rPr lang="ja-JP" altLang="en-US" sz="1050" dirty="0">
                <a:latin typeface="BIZ UDPゴシック" panose="020B0400000000000000" pitchFamily="50" charset="-128"/>
                <a:ea typeface="BIZ UDPゴシック" panose="020B0400000000000000" pitchFamily="50" charset="-128"/>
              </a:rPr>
              <a:t>さんの曲だけを聴いていたとしても、アーティスト</a:t>
            </a:r>
            <a:r>
              <a:rPr lang="en-US" altLang="ja-JP" sz="1050" dirty="0">
                <a:latin typeface="BIZ UDPゴシック" panose="020B0400000000000000" pitchFamily="50" charset="-128"/>
                <a:ea typeface="BIZ UDPゴシック" panose="020B0400000000000000" pitchFamily="50" charset="-128"/>
              </a:rPr>
              <a:t>D</a:t>
            </a:r>
            <a:r>
              <a:rPr lang="ja-JP" altLang="en-US" sz="1050" dirty="0">
                <a:latin typeface="BIZ UDPゴシック" panose="020B0400000000000000" pitchFamily="50" charset="-128"/>
                <a:ea typeface="BIZ UDPゴシック" panose="020B0400000000000000" pitchFamily="50" charset="-128"/>
              </a:rPr>
              <a:t>さんの曲やクラシック、落語といった他のアーティスト・ジャンル・カテゴリーなどの作品の分もサブスク利用料に含まれているということです。</a:t>
            </a:r>
            <a:endParaRPr lang="en-US" altLang="ja-JP" sz="105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50547658-84A2-66A4-FD0A-BEB76120E1A4}"/>
              </a:ext>
            </a:extLst>
          </p:cNvPr>
          <p:cNvSpPr>
            <a:spLocks noGrp="1"/>
          </p:cNvSpPr>
          <p:nvPr>
            <p:ph type="sldNum" sz="quarter" idx="5"/>
          </p:nvPr>
        </p:nvSpPr>
        <p:spPr/>
        <p:txBody>
          <a:bodyPr/>
          <a:lstStyle/>
          <a:p>
            <a:fld id="{0DF0DA68-689E-41D5-8264-61F41BC26BB6}" type="slidenum">
              <a:rPr kumimoji="1" lang="ja-JP" altLang="en-US" smtClean="0"/>
              <a:t>4</a:t>
            </a:fld>
            <a:endParaRPr kumimoji="1" lang="ja-JP" altLang="en-US"/>
          </a:p>
        </p:txBody>
      </p:sp>
    </p:spTree>
    <p:extLst>
      <p:ext uri="{BB962C8B-B14F-4D97-AF65-F5344CB8AC3E}">
        <p14:creationId xmlns:p14="http://schemas.microsoft.com/office/powerpoint/2010/main" val="2530320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DFA62-B876-D8B8-E657-893E3044159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079A37A-20D0-53FB-FE5D-BCD1C288BE4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A23E8AE-8B1B-22B0-EE09-33C8BFE8575A}"/>
              </a:ext>
            </a:extLst>
          </p:cNvPr>
          <p:cNvSpPr>
            <a:spLocks noGrp="1"/>
          </p:cNvSpPr>
          <p:nvPr>
            <p:ph type="body" idx="1"/>
          </p:nvPr>
        </p:nvSpPr>
        <p:spPr/>
        <p:txBody>
          <a:bodyPr/>
          <a:lstStyle/>
          <a:p>
            <a:pPr>
              <a:lnSpc>
                <a:spcPct val="130000"/>
              </a:lnSpc>
            </a:pPr>
            <a:r>
              <a:rPr lang="ja-JP" altLang="en-US" sz="1050" dirty="0">
                <a:latin typeface="BIZ UDPゴシック" panose="020B0400000000000000" pitchFamily="50" charset="-128"/>
                <a:ea typeface="BIZ UDPゴシック" panose="020B0400000000000000" pitchFamily="50" charset="-128"/>
              </a:rPr>
              <a:t>では、サブスク契約の特徴を踏まえ、事例のどこに問題があったか、どうすればよかったかを見てみましょう。</a:t>
            </a:r>
            <a:endParaRPr lang="en-US" altLang="ja-JP" sz="1050" dirty="0">
              <a:latin typeface="BIZ UDPゴシック" panose="020B0400000000000000" pitchFamily="50" charset="-128"/>
              <a:ea typeface="BIZ UDPゴシック" panose="020B0400000000000000" pitchFamily="50" charset="-128"/>
            </a:endParaRPr>
          </a:p>
          <a:p>
            <a:pPr>
              <a:lnSpc>
                <a:spcPct val="130000"/>
              </a:lnSpc>
            </a:pPr>
            <a:endParaRPr lang="en-US" altLang="ja-JP" sz="1050" dirty="0">
              <a:latin typeface="BIZ UDPゴシック" panose="020B0400000000000000" pitchFamily="50" charset="-128"/>
              <a:ea typeface="BIZ UDPゴシック" panose="020B0400000000000000" pitchFamily="50" charset="-128"/>
            </a:endParaRPr>
          </a:p>
          <a:p>
            <a:pPr>
              <a:lnSpc>
                <a:spcPct val="130000"/>
              </a:lnSpc>
            </a:pPr>
            <a:r>
              <a:rPr lang="ja-JP" altLang="en-US" sz="1050" dirty="0">
                <a:latin typeface="BIZ UDPゴシック" panose="020B0400000000000000" pitchFamily="50" charset="-128"/>
                <a:ea typeface="BIZ UDPゴシック" panose="020B0400000000000000" pitchFamily="50" charset="-128"/>
              </a:rPr>
              <a:t>１コマ目．「試してみようかな？」という軽い気持ちですぐ登録（申し込み）をした。</a:t>
            </a: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イラストのサブスクは「通信販売」です</a:t>
            </a:r>
            <a:endParaRPr lang="en-US" altLang="ja-JP" sz="1050" dirty="0">
              <a:latin typeface="BIZ UDPゴシック" panose="020B0400000000000000" pitchFamily="50" charset="-128"/>
              <a:ea typeface="BIZ UDPゴシック" panose="020B0400000000000000" pitchFamily="50" charset="-128"/>
            </a:endParaRPr>
          </a:p>
          <a:p>
            <a:pPr defTabSz="906445">
              <a:lnSpc>
                <a:spcPct val="130000"/>
              </a:lnSpc>
              <a:defRPr/>
            </a:pPr>
            <a:endParaRPr lang="en-US" altLang="ja-JP" sz="1050" dirty="0">
              <a:latin typeface="BIZ UDPゴシック" panose="020B0400000000000000" pitchFamily="50" charset="-128"/>
              <a:ea typeface="BIZ UDPゴシック" panose="020B0400000000000000" pitchFamily="50" charset="-128"/>
            </a:endParaRPr>
          </a:p>
          <a:p>
            <a:pPr marL="169958" indent="-169958" defTabSz="906445">
              <a:lnSpc>
                <a:spcPct val="130000"/>
              </a:lnSpc>
              <a:buFont typeface="Wingdings" panose="05000000000000000000" pitchFamily="2" charset="2"/>
              <a:buChar char="Ø"/>
              <a:defRPr/>
            </a:pPr>
            <a:r>
              <a:rPr lang="ja-JP" altLang="en-US" sz="1050" dirty="0">
                <a:latin typeface="BIZ UDPゴシック" panose="020B0400000000000000" pitchFamily="50" charset="-128"/>
                <a:ea typeface="BIZ UDPゴシック" panose="020B0400000000000000" pitchFamily="50" charset="-128"/>
              </a:rPr>
              <a:t>申し込みする場合は、サービス提供業者の「特定商取引法に基づく表記」、規約（契約・解約について）を確認しましょう。</a:t>
            </a:r>
            <a:endParaRPr lang="en-US" altLang="ja-JP" sz="1050" dirty="0">
              <a:latin typeface="BIZ UDPゴシック" panose="020B0400000000000000" pitchFamily="50" charset="-128"/>
              <a:ea typeface="BIZ UDPゴシック" panose="020B0400000000000000" pitchFamily="50" charset="-128"/>
            </a:endParaRPr>
          </a:p>
          <a:p>
            <a:pPr defTabSz="906445">
              <a:lnSpc>
                <a:spcPct val="130000"/>
              </a:lnSpc>
              <a:defRPr/>
            </a:pPr>
            <a:r>
              <a:rPr lang="ja-JP" altLang="en-US" sz="1050" dirty="0">
                <a:latin typeface="BIZ UDPゴシック" panose="020B0400000000000000" pitchFamily="50" charset="-128"/>
                <a:ea typeface="BIZ UDPゴシック" panose="020B0400000000000000" pitchFamily="50" charset="-128"/>
              </a:rPr>
              <a:t>　　なお、解約手続きが不明確な事業者との契約は避けた方が良いです。</a:t>
            </a:r>
            <a:endParaRPr lang="en-US" altLang="ja-JP" sz="1050" dirty="0">
              <a:latin typeface="BIZ UDPゴシック" panose="020B0400000000000000" pitchFamily="50" charset="-128"/>
              <a:ea typeface="BIZ UDPゴシック" panose="020B0400000000000000" pitchFamily="50" charset="-128"/>
            </a:endParaRPr>
          </a:p>
          <a:p>
            <a:pPr defTabSz="906445">
              <a:lnSpc>
                <a:spcPct val="130000"/>
              </a:lnSpc>
              <a:defRPr/>
            </a:pPr>
            <a:endParaRPr lang="en-US" altLang="ja-JP" sz="1050" dirty="0">
              <a:latin typeface="BIZ UDPゴシック" panose="020B0400000000000000" pitchFamily="50" charset="-128"/>
              <a:ea typeface="BIZ UDPゴシック" panose="020B0400000000000000" pitchFamily="50" charset="-128"/>
            </a:endParaRPr>
          </a:p>
          <a:p>
            <a:pPr marL="169958" indent="-169958" defTabSz="906445">
              <a:lnSpc>
                <a:spcPct val="130000"/>
              </a:lnSpc>
              <a:buFont typeface="Wingdings" panose="05000000000000000000" pitchFamily="2" charset="2"/>
              <a:buChar char="Ø"/>
              <a:defRPr/>
            </a:pPr>
            <a:r>
              <a:rPr lang="ja-JP" altLang="en-US" sz="1050" dirty="0">
                <a:latin typeface="BIZ UDPゴシック" panose="020B0400000000000000" pitchFamily="50" charset="-128"/>
                <a:ea typeface="BIZ UDPゴシック" panose="020B0400000000000000" pitchFamily="50" charset="-128"/>
              </a:rPr>
              <a:t>契約のきっかけとなった広告や、申し込み時の「最終確認画面」は隅々まで確認し、スクリーンショットを保管しましょう。</a:t>
            </a:r>
            <a:endParaRPr lang="en-US" altLang="ja-JP" sz="1050" dirty="0">
              <a:latin typeface="BIZ UDPゴシック" panose="020B0400000000000000" pitchFamily="50" charset="-128"/>
              <a:ea typeface="BIZ UDPゴシック" panose="020B0400000000000000" pitchFamily="50" charset="-128"/>
            </a:endParaRPr>
          </a:p>
          <a:p>
            <a:pPr marL="169958" indent="-169958" defTabSz="906445">
              <a:lnSpc>
                <a:spcPct val="130000"/>
              </a:lnSpc>
              <a:buFont typeface="Wingdings" panose="05000000000000000000" pitchFamily="2" charset="2"/>
              <a:buChar char="Ø"/>
              <a:defRPr/>
            </a:pPr>
            <a:endParaRPr lang="en-US" altLang="ja-JP" sz="1050" dirty="0">
              <a:latin typeface="BIZ UDPゴシック" panose="020B0400000000000000" pitchFamily="50" charset="-128"/>
              <a:ea typeface="BIZ UDPゴシック" panose="020B0400000000000000" pitchFamily="50" charset="-128"/>
            </a:endParaRPr>
          </a:p>
          <a:p>
            <a:pPr marL="169958" indent="-169958" defTabSz="906445">
              <a:lnSpc>
                <a:spcPct val="130000"/>
              </a:lnSpc>
              <a:buFont typeface="Wingdings" panose="05000000000000000000" pitchFamily="2" charset="2"/>
              <a:buChar char="Ø"/>
              <a:defRPr/>
            </a:pPr>
            <a:r>
              <a:rPr lang="ja-JP" altLang="en-US" sz="1050" dirty="0">
                <a:latin typeface="BIZ UDPゴシック" panose="020B0400000000000000" pitchFamily="50" charset="-128"/>
                <a:ea typeface="BIZ UDPゴシック" panose="020B0400000000000000" pitchFamily="50" charset="-128"/>
              </a:rPr>
              <a:t>申し込む際は、</a:t>
            </a:r>
            <a:r>
              <a:rPr lang="en-US" altLang="ja-JP" sz="1050" dirty="0">
                <a:latin typeface="BIZ UDPゴシック" panose="020B0400000000000000" pitchFamily="50" charset="-128"/>
                <a:ea typeface="BIZ UDPゴシック" panose="020B0400000000000000" pitchFamily="50" charset="-128"/>
              </a:rPr>
              <a:t>ID</a:t>
            </a:r>
            <a:r>
              <a:rPr lang="ja-JP" altLang="en-US" sz="1050" dirty="0">
                <a:latin typeface="BIZ UDPゴシック" panose="020B0400000000000000" pitchFamily="50" charset="-128"/>
                <a:ea typeface="BIZ UDPゴシック" panose="020B0400000000000000" pitchFamily="50" charset="-128"/>
              </a:rPr>
              <a:t>やパスワード、アプリ名（事業者名）を控えておきましょう。</a:t>
            </a:r>
            <a:endParaRPr lang="en-US" altLang="ja-JP" sz="1050" dirty="0">
              <a:latin typeface="BIZ UDPゴシック" panose="020B0400000000000000" pitchFamily="50" charset="-128"/>
              <a:ea typeface="BIZ UDPゴシック" panose="020B0400000000000000" pitchFamily="50" charset="-128"/>
            </a:endParaRPr>
          </a:p>
          <a:p>
            <a:pPr defTabSz="906445">
              <a:lnSpc>
                <a:spcPct val="130000"/>
              </a:lnSpc>
              <a:defRPr/>
            </a:pPr>
            <a:endParaRPr lang="en-US" altLang="ja-JP" sz="1050" dirty="0">
              <a:latin typeface="BIZ UDPゴシック" panose="020B0400000000000000" pitchFamily="50" charset="-128"/>
              <a:ea typeface="BIZ UDPゴシック" panose="020B0400000000000000" pitchFamily="50" charset="-128"/>
            </a:endParaRPr>
          </a:p>
          <a:p>
            <a:pPr>
              <a:lnSpc>
                <a:spcPct val="130000"/>
              </a:lnSpc>
            </a:pPr>
            <a:r>
              <a:rPr lang="ja-JP" altLang="en-US" sz="1050" dirty="0">
                <a:latin typeface="BIZ UDPゴシック" panose="020B0400000000000000" pitchFamily="50" charset="-128"/>
                <a:ea typeface="BIZ UDPゴシック" panose="020B0400000000000000" pitchFamily="50" charset="-128"/>
              </a:rPr>
              <a:t>補足：なぜ、最終確認画面や広告のスクショが要るの？</a:t>
            </a:r>
            <a:endParaRPr lang="en-US" altLang="ja-JP" sz="1050" dirty="0">
              <a:latin typeface="BIZ UDPゴシック" panose="020B0400000000000000" pitchFamily="50" charset="-128"/>
              <a:ea typeface="BIZ UDPゴシック" panose="020B0400000000000000" pitchFamily="50" charset="-128"/>
            </a:endParaRPr>
          </a:p>
          <a:p>
            <a:pPr>
              <a:lnSpc>
                <a:spcPct val="130000"/>
              </a:lnSpc>
            </a:pPr>
            <a:r>
              <a:rPr lang="ja-JP" altLang="en-US" sz="1050" dirty="0">
                <a:solidFill>
                  <a:srgbClr val="222222"/>
                </a:solidFill>
                <a:highlight>
                  <a:srgbClr val="FFFFFF"/>
                </a:highlight>
                <a:latin typeface="BIZ UDPゴシック" panose="020B0400000000000000" pitchFamily="50" charset="-128"/>
                <a:ea typeface="BIZ UDPゴシック" panose="020B0400000000000000" pitchFamily="50" charset="-128"/>
              </a:rPr>
              <a:t>通販では業者には「最終確認画面」を設けることが義務付けられています。最終確認画面とは、ユーザーが一目で契約の全内容が把握できるような表示のことです。</a:t>
            </a:r>
            <a:endParaRPr lang="en-US" altLang="ja-JP" sz="1050" dirty="0">
              <a:solidFill>
                <a:srgbClr val="222222"/>
              </a:solidFill>
              <a:highlight>
                <a:srgbClr val="FFFFFF"/>
              </a:highlight>
              <a:latin typeface="BIZ UDPゴシック" panose="020B0400000000000000" pitchFamily="50" charset="-128"/>
              <a:ea typeface="BIZ UDPゴシック" panose="020B0400000000000000" pitchFamily="50" charset="-128"/>
            </a:endParaRPr>
          </a:p>
          <a:p>
            <a:pPr>
              <a:lnSpc>
                <a:spcPct val="130000"/>
              </a:lnSpc>
            </a:pPr>
            <a:r>
              <a:rPr lang="ja-JP" altLang="en-US" sz="1050" dirty="0">
                <a:solidFill>
                  <a:srgbClr val="222222"/>
                </a:solidFill>
                <a:highlight>
                  <a:srgbClr val="FFFFFF"/>
                </a:highlight>
                <a:latin typeface="BIZ UDPゴシック" panose="020B0400000000000000" pitchFamily="50" charset="-128"/>
                <a:ea typeface="BIZ UDPゴシック" panose="020B0400000000000000" pitchFamily="50" charset="-128"/>
              </a:rPr>
              <a:t>また、広告やサイト・アプリ上でユーザーの誤認（思い違い）を招くような表示は禁止されています。</a:t>
            </a:r>
            <a:endParaRPr lang="en-US" altLang="ja-JP" sz="1050" dirty="0">
              <a:solidFill>
                <a:srgbClr val="222222"/>
              </a:solidFill>
              <a:highlight>
                <a:srgbClr val="FFFFFF"/>
              </a:highlight>
              <a:latin typeface="BIZ UDPゴシック" panose="020B0400000000000000" pitchFamily="50" charset="-128"/>
              <a:ea typeface="BIZ UDPゴシック" panose="020B0400000000000000" pitchFamily="50" charset="-128"/>
            </a:endParaRPr>
          </a:p>
          <a:p>
            <a:pPr defTabSz="906445">
              <a:lnSpc>
                <a:spcPct val="130000"/>
              </a:lnSpc>
            </a:pPr>
            <a:r>
              <a:rPr lang="ja-JP" altLang="en-US" sz="1050" dirty="0">
                <a:solidFill>
                  <a:srgbClr val="222222"/>
                </a:solidFill>
                <a:highlight>
                  <a:srgbClr val="FFFFFF"/>
                </a:highlight>
                <a:latin typeface="BIZ UDPゴシック" panose="020B0400000000000000" pitchFamily="50" charset="-128"/>
                <a:ea typeface="BIZ UDPゴシック" panose="020B0400000000000000" pitchFamily="50" charset="-128"/>
              </a:rPr>
              <a:t>これらに違反した表示でユーザーが誤認して行った申し込みは取り消すことができます。</a:t>
            </a:r>
            <a:endParaRPr lang="en-US" altLang="ja-JP" sz="1050" dirty="0">
              <a:solidFill>
                <a:srgbClr val="222222"/>
              </a:solidFill>
              <a:highlight>
                <a:srgbClr val="FFFFFF"/>
              </a:highlight>
              <a:latin typeface="BIZ UDPゴシック" panose="020B0400000000000000" pitchFamily="50" charset="-128"/>
              <a:ea typeface="BIZ UDPゴシック" panose="020B0400000000000000" pitchFamily="50" charset="-128"/>
            </a:endParaRPr>
          </a:p>
          <a:p>
            <a:pPr>
              <a:lnSpc>
                <a:spcPct val="130000"/>
              </a:lnSpc>
            </a:pPr>
            <a:r>
              <a:rPr lang="ja-JP" altLang="en-US" sz="1050" dirty="0">
                <a:solidFill>
                  <a:srgbClr val="222222"/>
                </a:solidFill>
                <a:highlight>
                  <a:srgbClr val="FFFFFF"/>
                </a:highlight>
                <a:latin typeface="BIZ UDPゴシック" panose="020B0400000000000000" pitchFamily="50" charset="-128"/>
                <a:ea typeface="BIZ UDPゴシック" panose="020B0400000000000000" pitchFamily="50" charset="-128"/>
              </a:rPr>
              <a:t>しかし、サイトやアプリの掲載内容は簡単に変えることができます。業者とトラブルになった場合、ユーザーが「このように書かれていたので思い違いした」と訴えても、既に変更されていて「書いてあった・なかった」の水掛け論になってしまうケースがあります。それを防ぐため、「書かれていた証拠」としてスクショの保管をおすすめします。</a:t>
            </a:r>
            <a:endParaRPr lang="en-US" altLang="ja-JP" sz="1050" dirty="0">
              <a:solidFill>
                <a:srgbClr val="222222"/>
              </a:solidFill>
              <a:highlight>
                <a:srgbClr val="FFFFFF"/>
              </a:highlight>
              <a:latin typeface="BIZ UDPゴシック" panose="020B0400000000000000" pitchFamily="50" charset="-128"/>
              <a:ea typeface="BIZ UDPゴシック" panose="020B0400000000000000" pitchFamily="50" charset="-128"/>
            </a:endParaRPr>
          </a:p>
          <a:p>
            <a:pPr defTabSz="906445">
              <a:lnSpc>
                <a:spcPct val="130000"/>
              </a:lnSpc>
              <a:defRPr/>
            </a:pPr>
            <a:endParaRPr lang="en-US" altLang="ja-JP" sz="1050" dirty="0">
              <a:latin typeface="BIZ UDPゴシック" panose="020B0400000000000000" pitchFamily="50" charset="-128"/>
              <a:ea typeface="BIZ UDPゴシック" panose="020B0400000000000000" pitchFamily="50" charset="-128"/>
            </a:endParaRPr>
          </a:p>
          <a:p>
            <a:pPr defTabSz="906445">
              <a:lnSpc>
                <a:spcPct val="130000"/>
              </a:lnSpc>
              <a:defRPr/>
            </a:pPr>
            <a:r>
              <a:rPr lang="ja-JP" altLang="en-US" sz="1050" dirty="0">
                <a:latin typeface="BIZ UDPゴシック" panose="020B0400000000000000" pitchFamily="50" charset="-128"/>
                <a:ea typeface="BIZ UDPゴシック" panose="020B0400000000000000" pitchFamily="50" charset="-128"/>
              </a:rPr>
              <a:t>補足：店頭で勧誘を受けた、契約したといった場合は、説明の内容が分かる書類やメモ、契約書を保管し、後になっても契約時の状況確認ができるように心がけましょう。</a:t>
            </a:r>
            <a:endParaRPr lang="en-US" altLang="ja-JP" sz="105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F2AB38D5-87A4-3AA5-9F02-4C3D80544423}"/>
              </a:ext>
            </a:extLst>
          </p:cNvPr>
          <p:cNvSpPr>
            <a:spLocks noGrp="1"/>
          </p:cNvSpPr>
          <p:nvPr>
            <p:ph type="sldNum" sz="quarter" idx="5"/>
          </p:nvPr>
        </p:nvSpPr>
        <p:spPr/>
        <p:txBody>
          <a:bodyPr/>
          <a:lstStyle/>
          <a:p>
            <a:fld id="{0DF0DA68-689E-41D5-8264-61F41BC26BB6}" type="slidenum">
              <a:rPr kumimoji="1" lang="ja-JP" altLang="en-US" smtClean="0"/>
              <a:t>5</a:t>
            </a:fld>
            <a:endParaRPr kumimoji="1" lang="ja-JP" altLang="en-US"/>
          </a:p>
        </p:txBody>
      </p:sp>
    </p:spTree>
    <p:extLst>
      <p:ext uri="{BB962C8B-B14F-4D97-AF65-F5344CB8AC3E}">
        <p14:creationId xmlns:p14="http://schemas.microsoft.com/office/powerpoint/2010/main" val="2144873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8FE8B-10C6-64CA-6BC6-A673DCE0707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19A55B3-0D3D-BE57-32AF-55A8E5A25C1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0645EDA-6078-1168-6397-2F7BC92737D3}"/>
              </a:ext>
            </a:extLst>
          </p:cNvPr>
          <p:cNvSpPr>
            <a:spLocks noGrp="1"/>
          </p:cNvSpPr>
          <p:nvPr>
            <p:ph type="body" idx="1"/>
          </p:nvPr>
        </p:nvSpPr>
        <p:spPr/>
        <p:txBody>
          <a:bodyPr/>
          <a:lstStyle/>
          <a:p>
            <a:pPr defTabSz="906445">
              <a:lnSpc>
                <a:spcPct val="130000"/>
              </a:lnSpc>
              <a:defRPr/>
            </a:pPr>
            <a:r>
              <a:rPr lang="ja-JP" altLang="en-US" sz="1050" dirty="0">
                <a:latin typeface="BIZ UDPゴシック" panose="020B0400000000000000" pitchFamily="50" charset="-128"/>
                <a:ea typeface="BIZ UDPゴシック" panose="020B0400000000000000" pitchFamily="50" charset="-128"/>
              </a:rPr>
              <a:t>２コマ目．半年後、クレジットカードの明細を見ると毎月同じ金額が引き落とされていて、音楽アプリ</a:t>
            </a:r>
            <a:r>
              <a:rPr lang="en-US" altLang="ja-JP" sz="1050" dirty="0">
                <a:latin typeface="BIZ UDPゴシック" panose="020B0400000000000000" pitchFamily="50" charset="-128"/>
                <a:ea typeface="BIZ UDPゴシック" panose="020B0400000000000000" pitchFamily="50" charset="-128"/>
              </a:rPr>
              <a:t>A</a:t>
            </a:r>
            <a:r>
              <a:rPr lang="ja-JP" altLang="en-US" sz="1050" dirty="0">
                <a:latin typeface="BIZ UDPゴシック" panose="020B0400000000000000" pitchFamily="50" charset="-128"/>
                <a:ea typeface="BIZ UDPゴシック" panose="020B0400000000000000" pitchFamily="50" charset="-128"/>
              </a:rPr>
              <a:t>のことを思い出した。</a:t>
            </a:r>
            <a:endParaRPr lang="en-US" altLang="ja-JP" sz="1050" dirty="0">
              <a:latin typeface="BIZ UDPゴシック" panose="020B0400000000000000" pitchFamily="50" charset="-128"/>
              <a:ea typeface="BIZ UDPゴシック" panose="020B0400000000000000" pitchFamily="50" charset="-128"/>
            </a:endParaRPr>
          </a:p>
          <a:p>
            <a:pPr defTabSz="906445">
              <a:lnSpc>
                <a:spcPct val="130000"/>
              </a:lnSpc>
              <a:defRPr/>
            </a:pPr>
            <a:endParaRPr lang="en-US" altLang="ja-JP" sz="1050" dirty="0">
              <a:latin typeface="BIZ UDPゴシック" panose="020B0400000000000000" pitchFamily="50" charset="-128"/>
              <a:ea typeface="BIZ UDPゴシック" panose="020B0400000000000000" pitchFamily="50" charset="-128"/>
            </a:endParaRPr>
          </a:p>
          <a:p>
            <a:pPr marL="169958" indent="-169958" defTabSz="906445">
              <a:lnSpc>
                <a:spcPct val="130000"/>
              </a:lnSpc>
              <a:buFont typeface="Wingdings" panose="05000000000000000000" pitchFamily="2" charset="2"/>
              <a:buChar char="Ø"/>
              <a:defRPr/>
            </a:pPr>
            <a:r>
              <a:rPr lang="ja-JP" altLang="en-US" sz="1050" dirty="0">
                <a:latin typeface="BIZ UDPゴシック" panose="020B0400000000000000" pitchFamily="50" charset="-128"/>
                <a:ea typeface="BIZ UDPゴシック" panose="020B0400000000000000" pitchFamily="50" charset="-128"/>
              </a:rPr>
              <a:t>クレジットカードやキャリア決済、バーコード決済、特に後払いの決済に関する明細や通知、利用履歴を見て、毎月定額で請求があり、サブスクに気付くケースがあります。</a:t>
            </a:r>
            <a:endParaRPr lang="en-US" altLang="ja-JP" sz="1050" dirty="0">
              <a:latin typeface="BIZ UDPゴシック" panose="020B0400000000000000" pitchFamily="50" charset="-128"/>
              <a:ea typeface="BIZ UDPゴシック" panose="020B0400000000000000" pitchFamily="50" charset="-128"/>
            </a:endParaRPr>
          </a:p>
          <a:p>
            <a:pPr marL="0" indent="0" defTabSz="906445">
              <a:lnSpc>
                <a:spcPct val="130000"/>
              </a:lnSpc>
              <a:buFont typeface="Wingdings" panose="05000000000000000000" pitchFamily="2" charset="2"/>
              <a:buNone/>
              <a:defRPr/>
            </a:pPr>
            <a:endParaRPr lang="en-US" altLang="ja-JP" sz="1050" dirty="0">
              <a:latin typeface="BIZ UDPゴシック" panose="020B0400000000000000" pitchFamily="50" charset="-128"/>
              <a:ea typeface="BIZ UDPゴシック" panose="020B0400000000000000" pitchFamily="50" charset="-128"/>
            </a:endParaRPr>
          </a:p>
          <a:p>
            <a:pPr marL="0" indent="0" defTabSz="906445">
              <a:lnSpc>
                <a:spcPct val="130000"/>
              </a:lnSpc>
              <a:buFont typeface="Wingdings" panose="05000000000000000000" pitchFamily="2" charset="2"/>
              <a:buNone/>
              <a:defRPr/>
            </a:pPr>
            <a:r>
              <a:rPr lang="ja-JP" altLang="en-US" sz="1050" dirty="0">
                <a:latin typeface="BIZ UDPゴシック" panose="020B0400000000000000" pitchFamily="50" charset="-128"/>
                <a:ea typeface="BIZ UDPゴシック" panose="020B0400000000000000" pitchFamily="50" charset="-128"/>
              </a:rPr>
              <a:t>＊サブスク以外にも不審な請求、思いがけない引落しがないかこまめに確認する習慣をつけるようにしましょう。</a:t>
            </a:r>
            <a:endParaRPr lang="en-US" altLang="ja-JP" sz="105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A52EC0E1-E016-9BA0-10CF-FC31B51D7955}"/>
              </a:ext>
            </a:extLst>
          </p:cNvPr>
          <p:cNvSpPr>
            <a:spLocks noGrp="1"/>
          </p:cNvSpPr>
          <p:nvPr>
            <p:ph type="sldNum" sz="quarter" idx="5"/>
          </p:nvPr>
        </p:nvSpPr>
        <p:spPr/>
        <p:txBody>
          <a:bodyPr/>
          <a:lstStyle/>
          <a:p>
            <a:fld id="{0DF0DA68-689E-41D5-8264-61F41BC26BB6}" type="slidenum">
              <a:rPr kumimoji="1" lang="ja-JP" altLang="en-US" smtClean="0"/>
              <a:t>6</a:t>
            </a:fld>
            <a:endParaRPr kumimoji="1" lang="ja-JP" altLang="en-US"/>
          </a:p>
        </p:txBody>
      </p:sp>
    </p:spTree>
    <p:extLst>
      <p:ext uri="{BB962C8B-B14F-4D97-AF65-F5344CB8AC3E}">
        <p14:creationId xmlns:p14="http://schemas.microsoft.com/office/powerpoint/2010/main" val="2668101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DFB82-E963-9E98-D695-B58497FE3D9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76A7DA6-3891-3999-255F-A7F2E760117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10DB922-0848-1A3D-698B-CA2B45BEC832}"/>
              </a:ext>
            </a:extLst>
          </p:cNvPr>
          <p:cNvSpPr>
            <a:spLocks noGrp="1"/>
          </p:cNvSpPr>
          <p:nvPr>
            <p:ph type="body" idx="1"/>
          </p:nvPr>
        </p:nvSpPr>
        <p:spPr/>
        <p:txBody>
          <a:bodyPr/>
          <a:lstStyle/>
          <a:p>
            <a:pPr defTabSz="906445">
              <a:lnSpc>
                <a:spcPct val="130000"/>
              </a:lnSpc>
              <a:defRPr/>
            </a:pPr>
            <a:r>
              <a:rPr lang="ja-JP" altLang="en-US" sz="1050" dirty="0">
                <a:latin typeface="BIZ UDPゴシック" panose="020B0400000000000000" pitchFamily="50" charset="-128"/>
                <a:ea typeface="BIZ UDPゴシック" panose="020B0400000000000000" pitchFamily="50" charset="-128"/>
              </a:rPr>
              <a:t>３コマ目．無料トライアルにしか申し込んでいないし、期間が終わった後も一度も使っていないのに、料金が引き落とされているのはなぜ？慌ててアプリを削除した。ところが、まだ引落しは続いた。</a:t>
            </a:r>
            <a:endParaRPr lang="en-US" altLang="ja-JP" sz="1050" dirty="0">
              <a:latin typeface="BIZ UDPゴシック" panose="020B0400000000000000" pitchFamily="50" charset="-128"/>
              <a:ea typeface="BIZ UDPゴシック" panose="020B0400000000000000" pitchFamily="50" charset="-128"/>
            </a:endParaRPr>
          </a:p>
          <a:p>
            <a:pPr defTabSz="906445">
              <a:lnSpc>
                <a:spcPct val="130000"/>
              </a:lnSpc>
              <a:defRPr/>
            </a:pPr>
            <a:endParaRPr lang="en-US" altLang="ja-JP" sz="1050" dirty="0">
              <a:latin typeface="BIZ UDPゴシック" panose="020B0400000000000000" pitchFamily="50" charset="-128"/>
              <a:ea typeface="BIZ UDPゴシック" panose="020B0400000000000000" pitchFamily="50" charset="-128"/>
            </a:endParaRPr>
          </a:p>
          <a:p>
            <a:pPr marL="169958" indent="-169958">
              <a:lnSpc>
                <a:spcPct val="130000"/>
              </a:lnSpc>
              <a:buFont typeface="Wingdings" panose="05000000000000000000" pitchFamily="2" charset="2"/>
              <a:buChar char="Ø"/>
            </a:pPr>
            <a:r>
              <a:rPr lang="ja-JP" altLang="en-US" sz="1050" dirty="0">
                <a:latin typeface="BIZ UDPゴシック" panose="020B0400000000000000" pitchFamily="50" charset="-128"/>
                <a:ea typeface="BIZ UDPゴシック" panose="020B0400000000000000" pitchFamily="50" charset="-128"/>
              </a:rPr>
              <a:t>トラブルになりやすいサブスクの特徴を知っておきましょう。①「無料期間」と「無料期間終了後の有料期間」は別の契約ではない。②無料期間中に解約しなければ有料に自動で移行し、定期的に決まった料金が引き落とされる。③契約中はサービスを利用していなくても料金は発生する。＊これらの特徴に該当しないサブスクもあります。</a:t>
            </a:r>
            <a:endParaRPr lang="en-US" altLang="ja-JP" sz="1050" dirty="0">
              <a:latin typeface="BIZ UDPゴシック" panose="020B0400000000000000" pitchFamily="50" charset="-128"/>
              <a:ea typeface="BIZ UDPゴシック" panose="020B0400000000000000" pitchFamily="50" charset="-128"/>
            </a:endParaRPr>
          </a:p>
          <a:p>
            <a:pPr defTabSz="906445">
              <a:lnSpc>
                <a:spcPct val="130000"/>
              </a:lnSpc>
              <a:defRPr/>
            </a:pPr>
            <a:endParaRPr lang="en-US" altLang="ja-JP" sz="1050" dirty="0">
              <a:latin typeface="BIZ UDPゴシック" panose="020B0400000000000000" pitchFamily="50" charset="-128"/>
              <a:ea typeface="BIZ UDPゴシック" panose="020B0400000000000000" pitchFamily="50" charset="-128"/>
            </a:endParaRPr>
          </a:p>
          <a:p>
            <a:pPr marL="169958" indent="-169958" defTabSz="906445">
              <a:lnSpc>
                <a:spcPct val="130000"/>
              </a:lnSpc>
              <a:buFont typeface="Wingdings" panose="05000000000000000000" pitchFamily="2" charset="2"/>
              <a:buChar char="Ø"/>
              <a:defRPr/>
            </a:pPr>
            <a:r>
              <a:rPr lang="ja-JP" altLang="en-US" sz="1050" dirty="0">
                <a:latin typeface="BIZ UDPゴシック" panose="020B0400000000000000" pitchFamily="50" charset="-128"/>
                <a:ea typeface="BIZ UDPゴシック" panose="020B0400000000000000" pitchFamily="50" charset="-128"/>
              </a:rPr>
              <a:t>アプリを削除しただけでは解約にはなりません。必ず解約の手続きをしましょう。</a:t>
            </a:r>
            <a:endParaRPr lang="en-US" altLang="ja-JP" sz="1050" dirty="0">
              <a:latin typeface="BIZ UDPゴシック" panose="020B0400000000000000" pitchFamily="50" charset="-128"/>
              <a:ea typeface="BIZ UDPゴシック" panose="020B0400000000000000" pitchFamily="50" charset="-128"/>
            </a:endParaRPr>
          </a:p>
          <a:p>
            <a:pPr marL="169958" indent="-169958" defTabSz="906445">
              <a:lnSpc>
                <a:spcPct val="130000"/>
              </a:lnSpc>
              <a:buFont typeface="Wingdings" panose="05000000000000000000" pitchFamily="2" charset="2"/>
              <a:buChar char="Ø"/>
              <a:defRPr/>
            </a:pPr>
            <a:endParaRPr lang="en-US" altLang="ja-JP" sz="1050" dirty="0">
              <a:latin typeface="BIZ UDPゴシック" panose="020B0400000000000000" pitchFamily="50" charset="-128"/>
              <a:ea typeface="BIZ UDPゴシック" panose="020B0400000000000000" pitchFamily="50" charset="-128"/>
            </a:endParaRPr>
          </a:p>
          <a:p>
            <a:pPr marL="169958" indent="-169958" defTabSz="906445">
              <a:lnSpc>
                <a:spcPct val="130000"/>
              </a:lnSpc>
              <a:buFont typeface="Wingdings" panose="05000000000000000000" pitchFamily="2" charset="2"/>
              <a:buChar char="Ø"/>
              <a:defRPr/>
            </a:pPr>
            <a:r>
              <a:rPr lang="ja-JP" altLang="en-US" sz="1050" dirty="0">
                <a:latin typeface="BIZ UDPゴシック" panose="020B0400000000000000" pitchFamily="50" charset="-128"/>
                <a:ea typeface="BIZ UDPゴシック" panose="020B0400000000000000" pitchFamily="50" charset="-128"/>
              </a:rPr>
              <a:t>必ず、サービス提供業者が指定する方法で解約手続きをしましょう。解約手続きが不十分だったために、支払いが続いていた（支払いを止めるには複数の手続きが必要だった）、削除したつもりの会員情報が残っていたなどのトラブルになるケースがあります。</a:t>
            </a:r>
            <a:endParaRPr lang="en-US" altLang="ja-JP" sz="105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2DF6ED5D-742F-FFA7-CF5C-37F101016E63}"/>
              </a:ext>
            </a:extLst>
          </p:cNvPr>
          <p:cNvSpPr>
            <a:spLocks noGrp="1"/>
          </p:cNvSpPr>
          <p:nvPr>
            <p:ph type="sldNum" sz="quarter" idx="5"/>
          </p:nvPr>
        </p:nvSpPr>
        <p:spPr/>
        <p:txBody>
          <a:bodyPr/>
          <a:lstStyle/>
          <a:p>
            <a:fld id="{0DF0DA68-689E-41D5-8264-61F41BC26BB6}" type="slidenum">
              <a:rPr kumimoji="1" lang="ja-JP" altLang="en-US" smtClean="0"/>
              <a:t>7</a:t>
            </a:fld>
            <a:endParaRPr kumimoji="1" lang="ja-JP" altLang="en-US"/>
          </a:p>
        </p:txBody>
      </p:sp>
    </p:spTree>
    <p:extLst>
      <p:ext uri="{BB962C8B-B14F-4D97-AF65-F5344CB8AC3E}">
        <p14:creationId xmlns:p14="http://schemas.microsoft.com/office/powerpoint/2010/main" val="1151858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4BECF-D2C7-DCB1-4A6E-4721FD701FC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5B6A354-394A-07D6-EA90-1A0C9669BED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8BA12A2-F69B-0BD9-5911-193A42304E55}"/>
              </a:ext>
            </a:extLst>
          </p:cNvPr>
          <p:cNvSpPr>
            <a:spLocks noGrp="1"/>
          </p:cNvSpPr>
          <p:nvPr>
            <p:ph type="body" idx="1"/>
          </p:nvPr>
        </p:nvSpPr>
        <p:spPr/>
        <p:txBody>
          <a:bodyPr/>
          <a:lstStyle/>
          <a:p>
            <a:pPr defTabSz="906445">
              <a:lnSpc>
                <a:spcPct val="130000"/>
              </a:lnSpc>
              <a:defRPr/>
            </a:pPr>
            <a:r>
              <a:rPr lang="ja-JP" altLang="en-US" sz="1050" dirty="0">
                <a:latin typeface="BIZ UDPゴシック" panose="020B0400000000000000" pitchFamily="50" charset="-128"/>
                <a:ea typeface="BIZ UDPゴシック" panose="020B0400000000000000" pitchFamily="50" charset="-128"/>
              </a:rPr>
              <a:t>４コマ目．アプリのサイトで解約手続きを調べてみたが、解約方法に関する記述が全然見つからない。会員情報を見ようにも登録した</a:t>
            </a:r>
            <a:r>
              <a:rPr lang="en-US" altLang="ja-JP" sz="1050" dirty="0">
                <a:latin typeface="BIZ UDPゴシック" panose="020B0400000000000000" pitchFamily="50" charset="-128"/>
                <a:ea typeface="BIZ UDPゴシック" panose="020B0400000000000000" pitchFamily="50" charset="-128"/>
              </a:rPr>
              <a:t>ID</a:t>
            </a:r>
            <a:r>
              <a:rPr lang="ja-JP" altLang="en-US" sz="1050" dirty="0">
                <a:latin typeface="BIZ UDPゴシック" panose="020B0400000000000000" pitchFamily="50" charset="-128"/>
                <a:ea typeface="BIZ UDPゴシック" panose="020B0400000000000000" pitchFamily="50" charset="-128"/>
              </a:rPr>
              <a:t>・パスワードを忘れてしまい、どうにもならなくなった。</a:t>
            </a:r>
            <a:endParaRPr lang="en-US" altLang="ja-JP" sz="1050" dirty="0">
              <a:latin typeface="BIZ UDPゴシック" panose="020B0400000000000000" pitchFamily="50" charset="-128"/>
              <a:ea typeface="BIZ UDPゴシック" panose="020B0400000000000000" pitchFamily="50" charset="-128"/>
            </a:endParaRPr>
          </a:p>
          <a:p>
            <a:pPr defTabSz="906445">
              <a:lnSpc>
                <a:spcPct val="130000"/>
              </a:lnSpc>
              <a:defRPr/>
            </a:pPr>
            <a:endParaRPr lang="en-US" altLang="ja-JP" sz="1050" dirty="0">
              <a:latin typeface="BIZ UDPゴシック" panose="020B0400000000000000" pitchFamily="50" charset="-128"/>
              <a:ea typeface="BIZ UDPゴシック" panose="020B0400000000000000" pitchFamily="50" charset="-128"/>
            </a:endParaRPr>
          </a:p>
          <a:p>
            <a:pPr marL="171450" indent="-171450">
              <a:buFont typeface="Wingdings" panose="05000000000000000000" pitchFamily="2" charset="2"/>
              <a:buChar char="Ø"/>
            </a:pPr>
            <a:r>
              <a:rPr lang="ja-JP" altLang="en-US" sz="1050" dirty="0">
                <a:latin typeface="BIZ UDPゴシック" panose="020B0400000000000000" pitchFamily="50" charset="-128"/>
                <a:ea typeface="BIZ UDPゴシック" panose="020B0400000000000000" pitchFamily="50" charset="-128"/>
              </a:rPr>
              <a:t>申し込み前に解約方法を確認していれば、解約には何が必要か、どのタイミングで行えばよいかを検討できます。</a:t>
            </a:r>
            <a:r>
              <a:rPr lang="ja-JP" altLang="en-US" sz="1050" dirty="0">
                <a:solidFill>
                  <a:schemeClr val="tx1"/>
                </a:solidFill>
                <a:latin typeface="BIZ UDPゴシック" panose="020B0400000000000000" pitchFamily="50" charset="-128"/>
                <a:ea typeface="BIZ UDPゴシック" panose="020B0400000000000000" pitchFamily="50" charset="-128"/>
              </a:rPr>
              <a:t>また、トラブルの未然防止のために、解約手続きが不明瞭な事業者との契約は避けた方がよいでしょう。</a:t>
            </a:r>
          </a:p>
          <a:p>
            <a:pPr marL="0" indent="0" defTabSz="906445">
              <a:lnSpc>
                <a:spcPct val="130000"/>
              </a:lnSpc>
              <a:buFont typeface="Wingdings" panose="05000000000000000000" pitchFamily="2" charset="2"/>
              <a:buNone/>
              <a:defRPr/>
            </a:pPr>
            <a:endParaRPr lang="en-US" altLang="ja-JP" sz="1050" dirty="0">
              <a:latin typeface="BIZ UDPゴシック" panose="020B0400000000000000" pitchFamily="50" charset="-128"/>
              <a:ea typeface="BIZ UDPゴシック" panose="020B0400000000000000" pitchFamily="50" charset="-128"/>
            </a:endParaRPr>
          </a:p>
          <a:p>
            <a:pPr marL="171450" indent="-171450" defTabSz="906445">
              <a:lnSpc>
                <a:spcPct val="130000"/>
              </a:lnSpc>
              <a:buFont typeface="Wingdings" panose="05000000000000000000" pitchFamily="2" charset="2"/>
              <a:buChar char="Ø"/>
              <a:defRPr/>
            </a:pPr>
            <a:r>
              <a:rPr lang="en-US" altLang="ja-JP" sz="1050" dirty="0">
                <a:latin typeface="BIZ UDPゴシック" panose="020B0400000000000000" pitchFamily="50" charset="-128"/>
                <a:ea typeface="BIZ UDPゴシック" panose="020B0400000000000000" pitchFamily="50" charset="-128"/>
              </a:rPr>
              <a:t>ID</a:t>
            </a:r>
            <a:r>
              <a:rPr lang="ja-JP" altLang="en-US" sz="1050" dirty="0">
                <a:latin typeface="BIZ UDPゴシック" panose="020B0400000000000000" pitchFamily="50" charset="-128"/>
                <a:ea typeface="BIZ UDPゴシック" panose="020B0400000000000000" pitchFamily="50" charset="-128"/>
              </a:rPr>
              <a:t>やパスワードを忘れたために解約手続きを進められず、事業者に問い合わせても、事業者側でも</a:t>
            </a:r>
            <a:r>
              <a:rPr lang="en-US" altLang="ja-JP" sz="1050" dirty="0">
                <a:latin typeface="BIZ UDPゴシック" panose="020B0400000000000000" pitchFamily="50" charset="-128"/>
                <a:ea typeface="BIZ UDPゴシック" panose="020B0400000000000000" pitchFamily="50" charset="-128"/>
              </a:rPr>
              <a:t>ID</a:t>
            </a:r>
            <a:r>
              <a:rPr lang="ja-JP" altLang="en-US" sz="1050" dirty="0">
                <a:latin typeface="BIZ UDPゴシック" panose="020B0400000000000000" pitchFamily="50" charset="-128"/>
                <a:ea typeface="BIZ UDPゴシック" panose="020B0400000000000000" pitchFamily="50" charset="-128"/>
              </a:rPr>
              <a:t>・パスワードが分からなければ解約が困難なことがあります。</a:t>
            </a:r>
            <a:endParaRPr lang="en-US" altLang="ja-JP" sz="1050" dirty="0">
              <a:latin typeface="BIZ UDPゴシック" panose="020B0400000000000000" pitchFamily="50" charset="-128"/>
              <a:ea typeface="BIZ UDPゴシック" panose="020B0400000000000000" pitchFamily="50" charset="-128"/>
            </a:endParaRPr>
          </a:p>
          <a:p>
            <a:pPr defTabSz="906445">
              <a:lnSpc>
                <a:spcPct val="130000"/>
              </a:lnSpc>
              <a:defRPr/>
            </a:pPr>
            <a:endParaRPr lang="en-US" altLang="ja-JP" sz="1050" dirty="0">
              <a:latin typeface="BIZ UDPゴシック" panose="020B0400000000000000" pitchFamily="50" charset="-128"/>
              <a:ea typeface="BIZ UDPゴシック" panose="020B0400000000000000" pitchFamily="50" charset="-128"/>
            </a:endParaRPr>
          </a:p>
          <a:p>
            <a:pPr defTabSz="906445">
              <a:lnSpc>
                <a:spcPct val="130000"/>
              </a:lnSpc>
              <a:defRPr/>
            </a:pPr>
            <a:r>
              <a:rPr lang="ja-JP" altLang="en-US" sz="1050" dirty="0">
                <a:latin typeface="BIZ UDPゴシック" panose="020B0400000000000000" pitchFamily="50" charset="-128"/>
                <a:ea typeface="BIZ UDPゴシック" panose="020B0400000000000000" pitchFamily="50" charset="-128"/>
              </a:rPr>
              <a:t>解約しない限り支払いは続きますので、必ず事業者の指定する方法で解約手続きをしましょう。</a:t>
            </a:r>
            <a:endParaRPr lang="en-US" altLang="ja-JP" sz="1050" dirty="0">
              <a:latin typeface="BIZ UDPゴシック" panose="020B0400000000000000" pitchFamily="50" charset="-128"/>
              <a:ea typeface="BIZ UDPゴシック" panose="020B0400000000000000" pitchFamily="50" charset="-128"/>
            </a:endParaRPr>
          </a:p>
          <a:p>
            <a:pPr marL="169958" indent="-169958" defTabSz="906445">
              <a:lnSpc>
                <a:spcPct val="130000"/>
              </a:lnSpc>
              <a:buFont typeface="Wingdings" panose="05000000000000000000" pitchFamily="2" charset="2"/>
              <a:buChar char="Ø"/>
              <a:defRPr/>
            </a:pPr>
            <a:r>
              <a:rPr lang="ja-JP" altLang="en-US" sz="1050" dirty="0">
                <a:latin typeface="BIZ UDPゴシック" panose="020B0400000000000000" pitchFamily="50" charset="-128"/>
                <a:ea typeface="BIZ UDPゴシック" panose="020B0400000000000000" pitchFamily="50" charset="-128"/>
              </a:rPr>
              <a:t>困った時はサイトの「ヘルプ」ページや「よくある質問（</a:t>
            </a:r>
            <a:r>
              <a:rPr lang="en-US" altLang="ja-JP" sz="1050" dirty="0">
                <a:latin typeface="BIZ UDPゴシック" panose="020B0400000000000000" pitchFamily="50" charset="-128"/>
                <a:ea typeface="BIZ UDPゴシック" panose="020B0400000000000000" pitchFamily="50" charset="-128"/>
              </a:rPr>
              <a:t>FAQ</a:t>
            </a:r>
            <a:r>
              <a:rPr lang="ja-JP" altLang="en-US" sz="1050" dirty="0">
                <a:latin typeface="BIZ UDPゴシック" panose="020B0400000000000000" pitchFamily="50" charset="-128"/>
                <a:ea typeface="BIZ UDPゴシック" panose="020B0400000000000000" pitchFamily="50" charset="-128"/>
              </a:rPr>
              <a:t>）」、解約方法や</a:t>
            </a:r>
            <a:r>
              <a:rPr lang="en-US" altLang="ja-JP" sz="1050" dirty="0">
                <a:latin typeface="BIZ UDPゴシック" panose="020B0400000000000000" pitchFamily="50" charset="-128"/>
                <a:ea typeface="BIZ UDPゴシック" panose="020B0400000000000000" pitchFamily="50" charset="-128"/>
              </a:rPr>
              <a:t>ID</a:t>
            </a:r>
            <a:r>
              <a:rPr lang="ja-JP" altLang="en-US" sz="1050" dirty="0">
                <a:latin typeface="BIZ UDPゴシック" panose="020B0400000000000000" pitchFamily="50" charset="-128"/>
                <a:ea typeface="BIZ UDPゴシック" panose="020B0400000000000000" pitchFamily="50" charset="-128"/>
              </a:rPr>
              <a:t>・パスワードを忘れたときの対処法などを参考にしましょう。</a:t>
            </a:r>
            <a:endParaRPr lang="en-US" altLang="ja-JP" sz="105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B6A15FB1-E2CB-FD8C-74FC-5CFD553538CD}"/>
              </a:ext>
            </a:extLst>
          </p:cNvPr>
          <p:cNvSpPr>
            <a:spLocks noGrp="1"/>
          </p:cNvSpPr>
          <p:nvPr>
            <p:ph type="sldNum" sz="quarter" idx="5"/>
          </p:nvPr>
        </p:nvSpPr>
        <p:spPr/>
        <p:txBody>
          <a:bodyPr/>
          <a:lstStyle/>
          <a:p>
            <a:fld id="{0DF0DA68-689E-41D5-8264-61F41BC26BB6}" type="slidenum">
              <a:rPr kumimoji="1" lang="ja-JP" altLang="en-US" smtClean="0"/>
              <a:t>8</a:t>
            </a:fld>
            <a:endParaRPr kumimoji="1" lang="ja-JP" altLang="en-US"/>
          </a:p>
        </p:txBody>
      </p:sp>
    </p:spTree>
    <p:extLst>
      <p:ext uri="{BB962C8B-B14F-4D97-AF65-F5344CB8AC3E}">
        <p14:creationId xmlns:p14="http://schemas.microsoft.com/office/powerpoint/2010/main" val="1863572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7C6E0-F3A0-59D7-D84C-81A59DD6A7B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7B4CDD9-088D-483A-A90F-3C0FF96428D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B47D822-4C10-9F6A-F300-BD0AFC6D24FF}"/>
              </a:ext>
            </a:extLst>
          </p:cNvPr>
          <p:cNvSpPr>
            <a:spLocks noGrp="1"/>
          </p:cNvSpPr>
          <p:nvPr>
            <p:ph type="body" idx="1"/>
          </p:nvPr>
        </p:nvSpPr>
        <p:spPr/>
        <p:txBody>
          <a:bodyPr/>
          <a:lstStyle/>
          <a:p>
            <a:pPr defTabSz="906445">
              <a:lnSpc>
                <a:spcPct val="130000"/>
              </a:lnSpc>
              <a:defRPr/>
            </a:pPr>
            <a:r>
              <a:rPr lang="ja-JP" altLang="en-US" sz="1050" dirty="0">
                <a:latin typeface="BIZ UDPゴシック" panose="020B0400000000000000" pitchFamily="50" charset="-128"/>
                <a:ea typeface="BIZ UDPゴシック" panose="020B0400000000000000" pitchFamily="50" charset="-128"/>
              </a:rPr>
              <a:t>ところで、サービスのアプリをダウンロードする際にはデバイス（スマートフォン、タブレット端末、パソコン）の</a:t>
            </a:r>
            <a:r>
              <a:rPr lang="en-US" altLang="ja-JP" sz="1050" dirty="0">
                <a:latin typeface="BIZ UDPゴシック" panose="020B0400000000000000" pitchFamily="50" charset="-128"/>
                <a:ea typeface="BIZ UDPゴシック" panose="020B0400000000000000" pitchFamily="50" charset="-128"/>
              </a:rPr>
              <a:t>OS</a:t>
            </a:r>
            <a:r>
              <a:rPr lang="ja-JP" altLang="en-US" sz="1050" dirty="0">
                <a:latin typeface="BIZ UDPゴシック" panose="020B0400000000000000" pitchFamily="50" charset="-128"/>
                <a:ea typeface="BIZ UDPゴシック" panose="020B0400000000000000" pitchFamily="50" charset="-128"/>
              </a:rPr>
              <a:t>に応じた「アプリストア」などと呼ばれる配信プラットフォームを利用することが多いかと思います。</a:t>
            </a:r>
            <a:endParaRPr lang="en-US" altLang="ja-JP" sz="1050" dirty="0">
              <a:latin typeface="BIZ UDPゴシック" panose="020B0400000000000000" pitchFamily="50" charset="-128"/>
              <a:ea typeface="BIZ UDPゴシック" panose="020B0400000000000000" pitchFamily="50" charset="-128"/>
            </a:endParaRPr>
          </a:p>
          <a:p>
            <a:pPr defTabSz="906445">
              <a:lnSpc>
                <a:spcPct val="130000"/>
              </a:lnSpc>
              <a:defRPr/>
            </a:pPr>
            <a:r>
              <a:rPr lang="en-US" altLang="ja-JP" sz="1050" dirty="0">
                <a:latin typeface="BIZ UDPゴシック" panose="020B0400000000000000" pitchFamily="50" charset="-128"/>
                <a:ea typeface="BIZ UDPゴシック" panose="020B0400000000000000" pitchFamily="50" charset="-128"/>
              </a:rPr>
              <a:t>iPhone</a:t>
            </a:r>
            <a:r>
              <a:rPr lang="ja-JP" altLang="en-US" sz="1050" dirty="0">
                <a:latin typeface="BIZ UDPゴシック" panose="020B0400000000000000" pitchFamily="50" charset="-128"/>
                <a:ea typeface="BIZ UDPゴシック" panose="020B0400000000000000" pitchFamily="50" charset="-128"/>
              </a:rPr>
              <a:t>での</a:t>
            </a:r>
            <a:r>
              <a:rPr lang="en-US" altLang="ja-JP" sz="1050" dirty="0">
                <a:latin typeface="BIZ UDPゴシック" panose="020B0400000000000000" pitchFamily="50" charset="-128"/>
                <a:ea typeface="BIZ UDPゴシック" panose="020B0400000000000000" pitchFamily="50" charset="-128"/>
              </a:rPr>
              <a:t>App store</a:t>
            </a:r>
            <a:r>
              <a:rPr lang="ja-JP" altLang="en-US" sz="1050" dirty="0">
                <a:latin typeface="BIZ UDPゴシック" panose="020B0400000000000000" pitchFamily="50" charset="-128"/>
                <a:ea typeface="BIZ UDPゴシック" panose="020B0400000000000000" pitchFamily="50" charset="-128"/>
              </a:rPr>
              <a:t>、主に</a:t>
            </a:r>
            <a:r>
              <a:rPr lang="en-US" altLang="ja-JP" sz="1050" dirty="0">
                <a:latin typeface="BIZ UDPゴシック" panose="020B0400000000000000" pitchFamily="50" charset="-128"/>
                <a:ea typeface="BIZ UDPゴシック" panose="020B0400000000000000" pitchFamily="50" charset="-128"/>
              </a:rPr>
              <a:t>Android</a:t>
            </a:r>
            <a:r>
              <a:rPr lang="ja-JP" altLang="en-US" sz="1050" dirty="0">
                <a:latin typeface="BIZ UDPゴシック" panose="020B0400000000000000" pitchFamily="50" charset="-128"/>
                <a:ea typeface="BIZ UDPゴシック" panose="020B0400000000000000" pitchFamily="50" charset="-128"/>
              </a:rPr>
              <a:t>での</a:t>
            </a:r>
            <a:r>
              <a:rPr lang="en-US" altLang="ja-JP" sz="1050" dirty="0">
                <a:latin typeface="BIZ UDPゴシック" panose="020B0400000000000000" pitchFamily="50" charset="-128"/>
                <a:ea typeface="BIZ UDPゴシック" panose="020B0400000000000000" pitchFamily="50" charset="-128"/>
              </a:rPr>
              <a:t>Google play</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Microsoft</a:t>
            </a:r>
            <a:r>
              <a:rPr lang="ja-JP" altLang="en-US" sz="1050" dirty="0">
                <a:latin typeface="BIZ UDPゴシック" panose="020B0400000000000000" pitchFamily="50" charset="-128"/>
                <a:ea typeface="BIZ UDPゴシック" panose="020B0400000000000000" pitchFamily="50" charset="-128"/>
              </a:rPr>
              <a:t>での</a:t>
            </a:r>
            <a:r>
              <a:rPr lang="en-US" altLang="ja-JP" sz="1050" dirty="0">
                <a:latin typeface="BIZ UDPゴシック" panose="020B0400000000000000" pitchFamily="50" charset="-128"/>
                <a:ea typeface="BIZ UDPゴシック" panose="020B0400000000000000" pitchFamily="50" charset="-128"/>
              </a:rPr>
              <a:t>Microsoft365</a:t>
            </a:r>
            <a:r>
              <a:rPr lang="ja-JP" altLang="en-US" sz="1050" dirty="0">
                <a:latin typeface="BIZ UDPゴシック" panose="020B0400000000000000" pitchFamily="50" charset="-128"/>
                <a:ea typeface="BIZ UDPゴシック" panose="020B0400000000000000" pitchFamily="50" charset="-128"/>
              </a:rPr>
              <a:t>などを指し、ユーザーはショッピング、動画、ゲーム、ニュース、健康、旅行、ビジネス</a:t>
            </a: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といった実に様々なアプリを、配信プラットフォーム内で簡単に見つけてダウンロード（インストール）できます。</a:t>
            </a:r>
            <a:endParaRPr lang="en-US" altLang="ja-JP" sz="1050" dirty="0">
              <a:latin typeface="BIZ UDPゴシック" panose="020B0400000000000000" pitchFamily="50" charset="-128"/>
              <a:ea typeface="BIZ UDPゴシック" panose="020B0400000000000000" pitchFamily="50" charset="-128"/>
            </a:endParaRPr>
          </a:p>
          <a:p>
            <a:pPr defTabSz="906445">
              <a:lnSpc>
                <a:spcPct val="130000"/>
              </a:lnSpc>
              <a:defRPr/>
            </a:pPr>
            <a:endParaRPr lang="en-US" altLang="ja-JP" sz="1050" dirty="0">
              <a:latin typeface="BIZ UDPゴシック" panose="020B0400000000000000" pitchFamily="50" charset="-128"/>
              <a:ea typeface="BIZ UDPゴシック" panose="020B0400000000000000" pitchFamily="50" charset="-128"/>
            </a:endParaRPr>
          </a:p>
          <a:p>
            <a:pPr defTabSz="906445">
              <a:lnSpc>
                <a:spcPct val="130000"/>
              </a:lnSpc>
              <a:defRPr/>
            </a:pPr>
            <a:r>
              <a:rPr lang="ja-JP" altLang="en-US" sz="1050" dirty="0">
                <a:latin typeface="BIZ UDPゴシック" panose="020B0400000000000000" pitchFamily="50" charset="-128"/>
                <a:ea typeface="BIZ UDPゴシック" panose="020B0400000000000000" pitchFamily="50" charset="-128"/>
              </a:rPr>
              <a:t>配信プラットフォームでは検索もダウンロードも簡単で便利な反面、気を付けた方がよいことがあります。</a:t>
            </a:r>
            <a:endParaRPr lang="en-US" altLang="ja-JP" sz="1050" dirty="0">
              <a:latin typeface="BIZ UDPゴシック" panose="020B0400000000000000" pitchFamily="50" charset="-128"/>
              <a:ea typeface="BIZ UDPゴシック" panose="020B0400000000000000" pitchFamily="50" charset="-128"/>
            </a:endParaRPr>
          </a:p>
          <a:p>
            <a:pPr marL="171450" indent="-171450" defTabSz="906445">
              <a:lnSpc>
                <a:spcPct val="130000"/>
              </a:lnSpc>
              <a:buFont typeface="Wingdings" panose="05000000000000000000" pitchFamily="2" charset="2"/>
              <a:buChar char="Ø"/>
              <a:defRPr/>
            </a:pPr>
            <a:r>
              <a:rPr lang="ja-JP" altLang="en-US" sz="1050" dirty="0">
                <a:latin typeface="BIZ UDPゴシック" panose="020B0400000000000000" pitchFamily="50" charset="-128"/>
                <a:ea typeface="BIZ UDPゴシック" panose="020B0400000000000000" pitchFamily="50" charset="-128"/>
              </a:rPr>
              <a:t>サブスクの契約や購入履歴などのユーザーの情報管理はアカウント（例えば</a:t>
            </a:r>
            <a:r>
              <a:rPr lang="en-US" altLang="ja-JP" sz="1050" dirty="0">
                <a:latin typeface="BIZ UDPゴシック" panose="020B0400000000000000" pitchFamily="50" charset="-128"/>
                <a:ea typeface="BIZ UDPゴシック" panose="020B0400000000000000" pitchFamily="50" charset="-128"/>
              </a:rPr>
              <a:t>Apple ID</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Google</a:t>
            </a:r>
            <a:r>
              <a:rPr lang="ja-JP" altLang="en-US" sz="1050" dirty="0">
                <a:latin typeface="BIZ UDPゴシック" panose="020B0400000000000000" pitchFamily="50" charset="-128"/>
                <a:ea typeface="BIZ UDPゴシック" panose="020B0400000000000000" pitchFamily="50" charset="-128"/>
              </a:rPr>
              <a:t> </a:t>
            </a:r>
            <a:r>
              <a:rPr lang="en-US" altLang="ja-JP" sz="1050" dirty="0">
                <a:latin typeface="BIZ UDPゴシック" panose="020B0400000000000000" pitchFamily="50" charset="-128"/>
                <a:ea typeface="BIZ UDPゴシック" panose="020B0400000000000000" pitchFamily="50" charset="-128"/>
              </a:rPr>
              <a:t>Account</a:t>
            </a:r>
            <a:r>
              <a:rPr lang="ja-JP" altLang="en-US" sz="1050" dirty="0">
                <a:latin typeface="BIZ UDPゴシック" panose="020B0400000000000000" pitchFamily="50" charset="-128"/>
                <a:ea typeface="BIZ UDPゴシック" panose="020B0400000000000000" pitchFamily="50" charset="-128"/>
              </a:rPr>
              <a:t>、各サービス独自のアカウントなど）で行われます。</a:t>
            </a:r>
            <a:r>
              <a:rPr lang="ja-JP" altLang="en-US" sz="1050" u="none" dirty="0">
                <a:latin typeface="BIZ UDPゴシック" panose="020B0400000000000000" pitchFamily="50" charset="-128"/>
                <a:ea typeface="BIZ UDPゴシック" panose="020B0400000000000000" pitchFamily="50" charset="-128"/>
              </a:rPr>
              <a:t>サービスごと</a:t>
            </a:r>
            <a:r>
              <a:rPr lang="ja-JP" altLang="en-US" sz="1050" dirty="0">
                <a:latin typeface="BIZ UDPゴシック" panose="020B0400000000000000" pitchFamily="50" charset="-128"/>
                <a:ea typeface="BIZ UDPゴシック" panose="020B0400000000000000" pitchFamily="50" charset="-128"/>
              </a:rPr>
              <a:t>にどのアカウント（</a:t>
            </a:r>
            <a:r>
              <a:rPr lang="en-US" altLang="ja-JP" sz="1050" dirty="0">
                <a:latin typeface="BIZ UDPゴシック" panose="020B0400000000000000" pitchFamily="50" charset="-128"/>
                <a:ea typeface="BIZ UDPゴシック" panose="020B0400000000000000" pitchFamily="50" charset="-128"/>
              </a:rPr>
              <a:t>ID</a:t>
            </a:r>
            <a:r>
              <a:rPr lang="ja-JP" altLang="en-US" sz="1050" dirty="0">
                <a:latin typeface="BIZ UDPゴシック" panose="020B0400000000000000" pitchFamily="50" charset="-128"/>
                <a:ea typeface="BIZ UDPゴシック" panose="020B0400000000000000" pitchFamily="50" charset="-128"/>
              </a:rPr>
              <a:t>、パスワード）を使用したのかを必ず控えておきましょう。アカウントが分からず解約できない、アカウントを削除できず登録情報がずっと残ってしまう等のトラブルになる恐れがあります。</a:t>
            </a:r>
            <a:endParaRPr lang="en-US" altLang="ja-JP" sz="1050" dirty="0">
              <a:latin typeface="BIZ UDPゴシック" panose="020B0400000000000000" pitchFamily="50" charset="-128"/>
              <a:ea typeface="BIZ UDPゴシック" panose="020B0400000000000000" pitchFamily="50" charset="-128"/>
            </a:endParaRPr>
          </a:p>
          <a:p>
            <a:pPr marL="171450" indent="-171450" defTabSz="906445">
              <a:lnSpc>
                <a:spcPct val="130000"/>
              </a:lnSpc>
              <a:buFont typeface="Wingdings" panose="05000000000000000000" pitchFamily="2" charset="2"/>
              <a:buChar char="Ø"/>
              <a:defRPr/>
            </a:pPr>
            <a:r>
              <a:rPr lang="ja-JP" altLang="en-US" sz="1050" dirty="0">
                <a:latin typeface="BIZ UDPゴシック" panose="020B0400000000000000" pitchFamily="50" charset="-128"/>
                <a:ea typeface="BIZ UDPゴシック" panose="020B0400000000000000" pitchFamily="50" charset="-128"/>
              </a:rPr>
              <a:t>自分が選択した決済の方法は必ず控えておきましょう。キャリア決済など、利用していた決済の方法によっては、独自の解約方法や問い合わせ先が決められていることがあります。</a:t>
            </a:r>
            <a:endParaRPr lang="en-US" altLang="ja-JP" sz="1050" dirty="0">
              <a:latin typeface="BIZ UDPゴシック" panose="020B0400000000000000" pitchFamily="50" charset="-128"/>
              <a:ea typeface="BIZ UDPゴシック" panose="020B0400000000000000" pitchFamily="50" charset="-128"/>
            </a:endParaRPr>
          </a:p>
          <a:p>
            <a:pPr marL="171450" indent="-171450" defTabSz="906445">
              <a:lnSpc>
                <a:spcPct val="130000"/>
              </a:lnSpc>
              <a:buFont typeface="Wingdings" panose="05000000000000000000" pitchFamily="2" charset="2"/>
              <a:buChar char="Ø"/>
              <a:defRPr/>
            </a:pPr>
            <a:r>
              <a:rPr lang="ja-JP" altLang="en-US" sz="1050" dirty="0">
                <a:latin typeface="BIZ UDPゴシック" panose="020B0400000000000000" pitchFamily="50" charset="-128"/>
                <a:ea typeface="BIZ UDPゴシック" panose="020B0400000000000000" pitchFamily="50" charset="-128"/>
              </a:rPr>
              <a:t>サービスのサイト上での解約手続きに加え、デバイス（又はアプリストア）での解約手続きが必要なケースがあります。</a:t>
            </a:r>
            <a:endParaRPr lang="en-US" altLang="ja-JP" sz="1050" dirty="0">
              <a:latin typeface="BIZ UDPゴシック" panose="020B0400000000000000" pitchFamily="50" charset="-128"/>
              <a:ea typeface="BIZ UDPゴシック" panose="020B0400000000000000" pitchFamily="50" charset="-128"/>
            </a:endParaRPr>
          </a:p>
          <a:p>
            <a:pPr marL="171450" indent="-171450" defTabSz="906445">
              <a:lnSpc>
                <a:spcPct val="130000"/>
              </a:lnSpc>
              <a:buFont typeface="Wingdings" panose="05000000000000000000" pitchFamily="2" charset="2"/>
              <a:buChar char="Ø"/>
              <a:defRPr/>
            </a:pPr>
            <a:r>
              <a:rPr lang="en-US" altLang="ja-JP" sz="1050" dirty="0">
                <a:latin typeface="BIZ UDPゴシック" panose="020B0400000000000000" pitchFamily="50" charset="-128"/>
                <a:ea typeface="BIZ UDPゴシック" panose="020B0400000000000000" pitchFamily="50" charset="-128"/>
              </a:rPr>
              <a:t>App store</a:t>
            </a:r>
            <a:r>
              <a:rPr lang="ja-JP" altLang="en-US" sz="1050" dirty="0">
                <a:latin typeface="BIZ UDPゴシック" panose="020B0400000000000000" pitchFamily="50" charset="-128"/>
                <a:ea typeface="BIZ UDPゴシック" panose="020B0400000000000000" pitchFamily="50" charset="-128"/>
              </a:rPr>
              <a:t>又は</a:t>
            </a:r>
            <a:r>
              <a:rPr lang="en-US" altLang="ja-JP" sz="1050" dirty="0">
                <a:latin typeface="BIZ UDPゴシック" panose="020B0400000000000000" pitchFamily="50" charset="-128"/>
                <a:ea typeface="BIZ UDPゴシック" panose="020B0400000000000000" pitchFamily="50" charset="-128"/>
              </a:rPr>
              <a:t>Google play</a:t>
            </a:r>
            <a:r>
              <a:rPr lang="ja-JP" altLang="en-US" sz="1050" dirty="0">
                <a:latin typeface="BIZ UDPゴシック" panose="020B0400000000000000" pitchFamily="50" charset="-128"/>
                <a:ea typeface="BIZ UDPゴシック" panose="020B0400000000000000" pitchFamily="50" charset="-128"/>
              </a:rPr>
              <a:t>からダウンロードした場合と、それ以外（サードパーティ）でした場合では、サービスの解約方法が異なるケースがあります。</a:t>
            </a:r>
            <a:endParaRPr lang="en-US" altLang="ja-JP" sz="1050" dirty="0">
              <a:latin typeface="BIZ UDPゴシック" panose="020B0400000000000000" pitchFamily="50" charset="-128"/>
              <a:ea typeface="BIZ UDPゴシック" panose="020B0400000000000000" pitchFamily="50" charset="-128"/>
            </a:endParaRPr>
          </a:p>
          <a:p>
            <a:pPr marL="171450" indent="-171450" defTabSz="906445">
              <a:lnSpc>
                <a:spcPct val="130000"/>
              </a:lnSpc>
              <a:buFont typeface="Wingdings" panose="05000000000000000000" pitchFamily="2" charset="2"/>
              <a:buChar char="Ø"/>
              <a:defRPr/>
            </a:pPr>
            <a:r>
              <a:rPr lang="ja-JP" altLang="en-US" sz="1050" dirty="0">
                <a:latin typeface="BIZ UDPゴシック" panose="020B0400000000000000" pitchFamily="50" charset="-128"/>
                <a:ea typeface="BIZ UDPゴシック" panose="020B0400000000000000" pitchFamily="50" charset="-128"/>
              </a:rPr>
              <a:t>解約（アカウント削除）をしたら、永久的に回復できないサービスがあります。事前に把握しておきましょう。</a:t>
            </a:r>
            <a:endParaRPr lang="en-US" altLang="ja-JP" sz="105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AB3A0142-DEEF-D9E3-5B5A-CAB3B83DDB9A}"/>
              </a:ext>
            </a:extLst>
          </p:cNvPr>
          <p:cNvSpPr>
            <a:spLocks noGrp="1"/>
          </p:cNvSpPr>
          <p:nvPr>
            <p:ph type="sldNum" sz="quarter" idx="5"/>
          </p:nvPr>
        </p:nvSpPr>
        <p:spPr/>
        <p:txBody>
          <a:bodyPr/>
          <a:lstStyle/>
          <a:p>
            <a:fld id="{0DF0DA68-689E-41D5-8264-61F41BC26BB6}" type="slidenum">
              <a:rPr kumimoji="1" lang="ja-JP" altLang="en-US" smtClean="0"/>
              <a:t>9</a:t>
            </a:fld>
            <a:endParaRPr kumimoji="1" lang="ja-JP" altLang="en-US"/>
          </a:p>
        </p:txBody>
      </p:sp>
    </p:spTree>
    <p:extLst>
      <p:ext uri="{BB962C8B-B14F-4D97-AF65-F5344CB8AC3E}">
        <p14:creationId xmlns:p14="http://schemas.microsoft.com/office/powerpoint/2010/main" val="1806280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 y="839965"/>
            <a:ext cx="8016771" cy="58797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129587" y="839965"/>
            <a:ext cx="2565367" cy="5879748"/>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38206" y="1431298"/>
            <a:ext cx="6415088" cy="3588326"/>
          </a:xfrm>
        </p:spPr>
        <p:txBody>
          <a:bodyPr anchor="b">
            <a:normAutofit/>
          </a:bodyPr>
          <a:lstStyle>
            <a:lvl1pPr algn="l">
              <a:defRPr sz="5952" spc="-110" baseline="0">
                <a:solidFill>
                  <a:srgbClr val="FFFF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964661" y="5148081"/>
            <a:ext cx="6415088" cy="1007957"/>
          </a:xfrm>
        </p:spPr>
        <p:txBody>
          <a:bodyPr anchor="t">
            <a:normAutofit/>
          </a:bodyPr>
          <a:lstStyle>
            <a:lvl1pPr marL="0" indent="0" algn="l">
              <a:buNone/>
              <a:defRPr sz="2205" cap="none" spc="0" baseline="0">
                <a:solidFill>
                  <a:schemeClr val="accent1">
                    <a:lumMod val="20000"/>
                    <a:lumOff val="80000"/>
                  </a:schemeClr>
                </a:solidFill>
              </a:defRPr>
            </a:lvl1pPr>
            <a:lvl2pPr marL="503972" indent="0" algn="ctr">
              <a:buNone/>
              <a:defRPr sz="2205"/>
            </a:lvl2pPr>
            <a:lvl3pPr marL="1007943" indent="0" algn="ctr">
              <a:buNone/>
              <a:defRPr sz="2205"/>
            </a:lvl3pPr>
            <a:lvl4pPr marL="1511915" indent="0" algn="ctr">
              <a:buNone/>
              <a:defRPr sz="2205"/>
            </a:lvl4pPr>
            <a:lvl5pPr marL="2015886" indent="0" algn="ctr">
              <a:buNone/>
              <a:defRPr sz="2205"/>
            </a:lvl5pPr>
            <a:lvl6pPr marL="2519858" indent="0" algn="ctr">
              <a:buNone/>
              <a:defRPr sz="2205"/>
            </a:lvl6pPr>
            <a:lvl7pPr marL="3023829" indent="0" algn="ctr">
              <a:buNone/>
              <a:defRPr sz="2205"/>
            </a:lvl7pPr>
            <a:lvl8pPr marL="3527801" indent="0" algn="ctr">
              <a:buNone/>
              <a:defRPr sz="2205"/>
            </a:lvl8pPr>
            <a:lvl9pPr marL="4031772" indent="0" algn="ctr">
              <a:buNone/>
              <a:defRPr sz="2205"/>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D90D38A-2A98-453A-8066-77EB3AC7CACF}" type="datetimeFigureOut">
              <a:rPr kumimoji="1" lang="ja-JP" altLang="en-US" smtClean="0"/>
              <a:t>2025/10/1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3A16F77-DCAD-4DBB-B4DC-A68FE158BA74}" type="slidenum">
              <a:rPr kumimoji="1" lang="ja-JP" altLang="en-US" smtClean="0"/>
              <a:t>‹#›</a:t>
            </a:fld>
            <a:endParaRPr kumimoji="1" lang="ja-JP" altLang="en-US"/>
          </a:p>
        </p:txBody>
      </p:sp>
    </p:spTree>
    <p:extLst>
      <p:ext uri="{BB962C8B-B14F-4D97-AF65-F5344CB8AC3E}">
        <p14:creationId xmlns:p14="http://schemas.microsoft.com/office/powerpoint/2010/main" val="745622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D90D38A-2A98-453A-8066-77EB3AC7CACF}" type="datetimeFigureOut">
              <a:rPr kumimoji="1" lang="ja-JP" altLang="en-US" smtClean="0"/>
              <a:t>2025/10/1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3A16F77-DCAD-4DBB-B4DC-A68FE158BA74}" type="slidenum">
              <a:rPr kumimoji="1" lang="ja-JP" altLang="en-US" smtClean="0"/>
              <a:t>‹#›</a:t>
            </a:fld>
            <a:endParaRPr kumimoji="1" lang="ja-JP" altLang="en-US"/>
          </a:p>
        </p:txBody>
      </p:sp>
    </p:spTree>
    <p:extLst>
      <p:ext uri="{BB962C8B-B14F-4D97-AF65-F5344CB8AC3E}">
        <p14:creationId xmlns:p14="http://schemas.microsoft.com/office/powerpoint/2010/main" val="4216108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4119" y="1091953"/>
            <a:ext cx="2472482" cy="545976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3391978" y="957559"/>
            <a:ext cx="6415088" cy="5644557"/>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D90D38A-2A98-453A-8066-77EB3AC7CACF}" type="datetimeFigureOut">
              <a:rPr kumimoji="1" lang="ja-JP" altLang="en-US" smtClean="0"/>
              <a:t>2025/10/1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3A16F77-DCAD-4DBB-B4DC-A68FE158BA74}" type="slidenum">
              <a:rPr kumimoji="1" lang="ja-JP" altLang="en-US" smtClean="0"/>
              <a:t>‹#›</a:t>
            </a:fld>
            <a:endParaRPr kumimoji="1" lang="ja-JP" altLang="en-US"/>
          </a:p>
        </p:txBody>
      </p:sp>
    </p:spTree>
    <p:extLst>
      <p:ext uri="{BB962C8B-B14F-4D97-AF65-F5344CB8AC3E}">
        <p14:creationId xmlns:p14="http://schemas.microsoft.com/office/powerpoint/2010/main" val="345269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D90D38A-2A98-453A-8066-77EB3AC7CACF}" type="datetimeFigureOut">
              <a:rPr kumimoji="1" lang="ja-JP" altLang="en-US" smtClean="0"/>
              <a:t>2025/10/1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3A16F77-DCAD-4DBB-B4DC-A68FE158BA74}" type="slidenum">
              <a:rPr kumimoji="1" lang="ja-JP" altLang="en-US" smtClean="0"/>
              <a:t>‹#›</a:t>
            </a:fld>
            <a:endParaRPr kumimoji="1" lang="ja-JP" altLang="en-US"/>
          </a:p>
        </p:txBody>
      </p:sp>
    </p:spTree>
    <p:extLst>
      <p:ext uri="{BB962C8B-B14F-4D97-AF65-F5344CB8AC3E}">
        <p14:creationId xmlns:p14="http://schemas.microsoft.com/office/powerpoint/2010/main" val="1020190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3391978" y="1431298"/>
            <a:ext cx="6415088" cy="3588326"/>
          </a:xfrm>
        </p:spPr>
        <p:txBody>
          <a:bodyPr anchor="b">
            <a:normAutofit/>
          </a:bodyPr>
          <a:lstStyle>
            <a:lvl1pPr>
              <a:defRPr sz="5952" b="0" spc="-110" baseline="0">
                <a:solidFill>
                  <a:schemeClr val="tx1">
                    <a:lumMod val="65000"/>
                    <a:lumOff val="3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3408015" y="5150658"/>
            <a:ext cx="6415088" cy="1007957"/>
          </a:xfrm>
        </p:spPr>
        <p:txBody>
          <a:bodyPr anchor="t">
            <a:normAutofit/>
          </a:bodyPr>
          <a:lstStyle>
            <a:lvl1pPr marL="0" indent="0">
              <a:buNone/>
              <a:defRPr sz="2205" cap="none" spc="0" baseline="0">
                <a:solidFill>
                  <a:schemeClr val="tx1">
                    <a:lumMod val="65000"/>
                    <a:lumOff val="3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D90D38A-2A98-453A-8066-77EB3AC7CACF}" type="datetimeFigureOut">
              <a:rPr kumimoji="1" lang="ja-JP" altLang="en-US" smtClean="0"/>
              <a:t>2025/10/1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3A16F77-DCAD-4DBB-B4DC-A68FE158BA74}" type="slidenum">
              <a:rPr kumimoji="1" lang="ja-JP" altLang="en-US" smtClean="0"/>
              <a:t>‹#›</a:t>
            </a:fld>
            <a:endParaRPr kumimoji="1" lang="ja-JP" altLang="en-US"/>
          </a:p>
        </p:txBody>
      </p:sp>
    </p:spTree>
    <p:extLst>
      <p:ext uri="{BB962C8B-B14F-4D97-AF65-F5344CB8AC3E}">
        <p14:creationId xmlns:p14="http://schemas.microsoft.com/office/powerpoint/2010/main" val="156986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3391978" y="957559"/>
            <a:ext cx="3047167" cy="5644557"/>
          </a:xfrm>
        </p:spPr>
        <p:txBody>
          <a:bodyPr/>
          <a:lstStyle>
            <a:lvl1pPr>
              <a:defRPr sz="2094"/>
            </a:lvl1pPr>
            <a:lvl2pPr>
              <a:defRPr sz="1874"/>
            </a:lvl2pPr>
            <a:lvl3pPr>
              <a:defRPr sz="1653"/>
            </a:lvl3pPr>
            <a:lvl4pPr>
              <a:defRPr sz="1433"/>
            </a:lvl4pPr>
            <a:lvl5pPr>
              <a:defRPr sz="1433"/>
            </a:lvl5pPr>
            <a:lvl6pPr>
              <a:defRPr sz="1433"/>
            </a:lvl6pPr>
            <a:lvl7pPr>
              <a:defRPr sz="1433"/>
            </a:lvl7pPr>
            <a:lvl8pPr>
              <a:defRPr sz="1433"/>
            </a:lvl8pPr>
            <a:lvl9pPr>
              <a:defRPr sz="143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856125" y="957559"/>
            <a:ext cx="3047167" cy="5644557"/>
          </a:xfrm>
        </p:spPr>
        <p:txBody>
          <a:bodyPr/>
          <a:lstStyle>
            <a:lvl1pPr>
              <a:defRPr sz="2094"/>
            </a:lvl1pPr>
            <a:lvl2pPr>
              <a:defRPr sz="1874"/>
            </a:lvl2pPr>
            <a:lvl3pPr>
              <a:defRPr sz="1653"/>
            </a:lvl3pPr>
            <a:lvl4pPr>
              <a:defRPr sz="1433"/>
            </a:lvl4pPr>
            <a:lvl5pPr>
              <a:defRPr sz="1433"/>
            </a:lvl5pPr>
            <a:lvl6pPr>
              <a:defRPr sz="1433"/>
            </a:lvl6pPr>
            <a:lvl7pPr>
              <a:defRPr sz="1433"/>
            </a:lvl7pPr>
            <a:lvl8pPr>
              <a:defRPr sz="1433"/>
            </a:lvl8pPr>
            <a:lvl9pPr>
              <a:defRPr sz="143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Date Placeholder 7"/>
          <p:cNvSpPr>
            <a:spLocks noGrp="1"/>
          </p:cNvSpPr>
          <p:nvPr>
            <p:ph type="dt" sz="half" idx="10"/>
          </p:nvPr>
        </p:nvSpPr>
        <p:spPr/>
        <p:txBody>
          <a:bodyPr/>
          <a:lstStyle/>
          <a:p>
            <a:fld id="{9D90D38A-2A98-453A-8066-77EB3AC7CACF}" type="datetimeFigureOut">
              <a:rPr kumimoji="1" lang="ja-JP" altLang="en-US" smtClean="0"/>
              <a:t>2025/10/1</a:t>
            </a:fld>
            <a:endParaRPr kumimoji="1" lang="ja-JP" altLang="en-US"/>
          </a:p>
        </p:txBody>
      </p:sp>
      <p:sp>
        <p:nvSpPr>
          <p:cNvPr id="9" name="Footer Placeholder 8"/>
          <p:cNvSpPr>
            <a:spLocks noGrp="1"/>
          </p:cNvSpPr>
          <p:nvPr>
            <p:ph type="ftr" sz="quarter" idx="11"/>
          </p:nvPr>
        </p:nvSpPr>
        <p:spPr/>
        <p:txBody>
          <a:bodyPr/>
          <a:lstStyle/>
          <a:p>
            <a:endParaRPr kumimoji="1" lang="ja-JP" altLang="en-US"/>
          </a:p>
        </p:txBody>
      </p:sp>
      <p:sp>
        <p:nvSpPr>
          <p:cNvPr id="10" name="Slide Number Placeholder 9"/>
          <p:cNvSpPr>
            <a:spLocks noGrp="1"/>
          </p:cNvSpPr>
          <p:nvPr>
            <p:ph type="sldNum" sz="quarter" idx="12"/>
          </p:nvPr>
        </p:nvSpPr>
        <p:spPr/>
        <p:txBody>
          <a:bodyPr/>
          <a:lstStyle/>
          <a:p>
            <a:fld id="{C3A16F77-DCAD-4DBB-B4DC-A68FE158BA74}" type="slidenum">
              <a:rPr kumimoji="1" lang="ja-JP" altLang="en-US" smtClean="0"/>
              <a:t>‹#›</a:t>
            </a:fld>
            <a:endParaRPr kumimoji="1" lang="ja-JP" altLang="en-US"/>
          </a:p>
        </p:txBody>
      </p:sp>
    </p:spTree>
    <p:extLst>
      <p:ext uri="{BB962C8B-B14F-4D97-AF65-F5344CB8AC3E}">
        <p14:creationId xmlns:p14="http://schemas.microsoft.com/office/powerpoint/2010/main" val="2820940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3391978" y="1128314"/>
            <a:ext cx="3047167" cy="890362"/>
          </a:xfrm>
        </p:spPr>
        <p:txBody>
          <a:bodyPr anchor="b">
            <a:normAutofit/>
          </a:bodyPr>
          <a:lstStyle>
            <a:lvl1pPr marL="0" indent="0">
              <a:spcBef>
                <a:spcPts val="0"/>
              </a:spcBef>
              <a:buNone/>
              <a:defRPr sz="2094" b="1">
                <a:solidFill>
                  <a:schemeClr val="tx1">
                    <a:lumMod val="65000"/>
                    <a:lumOff val="35000"/>
                  </a:schemeClr>
                </a:solidFill>
              </a:defRPr>
            </a:lvl1pPr>
            <a:lvl2pPr marL="503972" indent="0">
              <a:buNone/>
              <a:defRPr sz="2094"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3391978" y="2128500"/>
            <a:ext cx="3047167" cy="4435009"/>
          </a:xfrm>
        </p:spPr>
        <p:txBody>
          <a:bodyPr/>
          <a:lstStyle>
            <a:lvl1pPr>
              <a:defRPr sz="2094"/>
            </a:lvl1pPr>
            <a:lvl2pPr>
              <a:defRPr sz="1874"/>
            </a:lvl2pPr>
            <a:lvl3pPr>
              <a:defRPr sz="1653"/>
            </a:lvl3pPr>
            <a:lvl4pPr>
              <a:defRPr sz="1433"/>
            </a:lvl4pPr>
            <a:lvl5pPr>
              <a:defRPr sz="1433"/>
            </a:lvl5pPr>
            <a:lvl6pPr>
              <a:defRPr sz="1433"/>
            </a:lvl6pPr>
            <a:lvl7pPr>
              <a:defRPr sz="1433"/>
            </a:lvl7pPr>
            <a:lvl8pPr>
              <a:defRPr sz="1433"/>
            </a:lvl8pPr>
            <a:lvl9pPr>
              <a:defRPr sz="143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856425" y="1128316"/>
            <a:ext cx="3047167" cy="896370"/>
          </a:xfrm>
        </p:spPr>
        <p:txBody>
          <a:bodyPr anchor="b">
            <a:normAutofit/>
          </a:bodyPr>
          <a:lstStyle>
            <a:lvl1pPr marL="0" indent="0">
              <a:spcBef>
                <a:spcPts val="0"/>
              </a:spcBef>
              <a:buNone/>
              <a:defRPr sz="2094" b="1">
                <a:solidFill>
                  <a:schemeClr val="tx1">
                    <a:lumMod val="65000"/>
                    <a:lumOff val="35000"/>
                  </a:schemeClr>
                </a:solidFill>
              </a:defRPr>
            </a:lvl1pPr>
            <a:lvl2pPr marL="503972" indent="0">
              <a:buNone/>
              <a:defRPr sz="2094"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6856425" y="2128500"/>
            <a:ext cx="3047167" cy="4435009"/>
          </a:xfrm>
        </p:spPr>
        <p:txBody>
          <a:bodyPr/>
          <a:lstStyle>
            <a:lvl1pPr>
              <a:defRPr sz="2094"/>
            </a:lvl1pPr>
            <a:lvl2pPr>
              <a:defRPr sz="1874"/>
            </a:lvl2pPr>
            <a:lvl3pPr>
              <a:defRPr sz="1653"/>
            </a:lvl3pPr>
            <a:lvl4pPr>
              <a:defRPr sz="1433"/>
            </a:lvl4pPr>
            <a:lvl5pPr>
              <a:defRPr sz="1433"/>
            </a:lvl5pPr>
            <a:lvl6pPr>
              <a:defRPr sz="1433"/>
            </a:lvl6pPr>
            <a:lvl7pPr>
              <a:defRPr sz="1433"/>
            </a:lvl7pPr>
            <a:lvl8pPr>
              <a:defRPr sz="1433"/>
            </a:lvl8pPr>
            <a:lvl9pPr>
              <a:defRPr sz="143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 name="Date Placeholder 1"/>
          <p:cNvSpPr>
            <a:spLocks noGrp="1"/>
          </p:cNvSpPr>
          <p:nvPr>
            <p:ph type="dt" sz="half" idx="10"/>
          </p:nvPr>
        </p:nvSpPr>
        <p:spPr/>
        <p:txBody>
          <a:bodyPr/>
          <a:lstStyle/>
          <a:p>
            <a:fld id="{9D90D38A-2A98-453A-8066-77EB3AC7CACF}" type="datetimeFigureOut">
              <a:rPr kumimoji="1" lang="ja-JP" altLang="en-US" smtClean="0"/>
              <a:t>2025/10/1</a:t>
            </a:fld>
            <a:endParaRPr kumimoji="1" lang="ja-JP" altLang="en-US"/>
          </a:p>
        </p:txBody>
      </p:sp>
      <p:sp>
        <p:nvSpPr>
          <p:cNvPr id="11" name="Footer Placeholder 10"/>
          <p:cNvSpPr>
            <a:spLocks noGrp="1"/>
          </p:cNvSpPr>
          <p:nvPr>
            <p:ph type="ftr" sz="quarter" idx="11"/>
          </p:nvPr>
        </p:nvSpPr>
        <p:spPr/>
        <p:txBody>
          <a:bodyPr/>
          <a:lstStyle/>
          <a:p>
            <a:endParaRPr kumimoji="1" lang="ja-JP" altLang="en-US"/>
          </a:p>
        </p:txBody>
      </p:sp>
      <p:sp>
        <p:nvSpPr>
          <p:cNvPr id="12" name="Slide Number Placeholder 11"/>
          <p:cNvSpPr>
            <a:spLocks noGrp="1"/>
          </p:cNvSpPr>
          <p:nvPr>
            <p:ph type="sldNum" sz="quarter" idx="12"/>
          </p:nvPr>
        </p:nvSpPr>
        <p:spPr/>
        <p:txBody>
          <a:bodyPr/>
          <a:lstStyle/>
          <a:p>
            <a:fld id="{C3A16F77-DCAD-4DBB-B4DC-A68FE158BA74}" type="slidenum">
              <a:rPr kumimoji="1" lang="ja-JP" altLang="en-US" smtClean="0"/>
              <a:t>‹#›</a:t>
            </a:fld>
            <a:endParaRPr kumimoji="1" lang="ja-JP" altLang="en-US"/>
          </a:p>
        </p:txBody>
      </p:sp>
    </p:spTree>
    <p:extLst>
      <p:ext uri="{BB962C8B-B14F-4D97-AF65-F5344CB8AC3E}">
        <p14:creationId xmlns:p14="http://schemas.microsoft.com/office/powerpoint/2010/main" val="3458276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a:t>マスター タイトルの書式設定</a:t>
            </a:r>
            <a:endParaRPr lang="en-US" dirty="0"/>
          </a:p>
        </p:txBody>
      </p:sp>
      <p:sp>
        <p:nvSpPr>
          <p:cNvPr id="2" name="Date Placeholder 1"/>
          <p:cNvSpPr>
            <a:spLocks noGrp="1"/>
          </p:cNvSpPr>
          <p:nvPr>
            <p:ph type="dt" sz="half" idx="10"/>
          </p:nvPr>
        </p:nvSpPr>
        <p:spPr/>
        <p:txBody>
          <a:bodyPr/>
          <a:lstStyle/>
          <a:p>
            <a:fld id="{9D90D38A-2A98-453A-8066-77EB3AC7CACF}" type="datetimeFigureOut">
              <a:rPr kumimoji="1" lang="ja-JP" altLang="en-US" smtClean="0"/>
              <a:t>2025/10/1</a:t>
            </a:fld>
            <a:endParaRPr kumimoji="1" lang="ja-JP" altLang="en-US"/>
          </a:p>
        </p:txBody>
      </p:sp>
      <p:sp>
        <p:nvSpPr>
          <p:cNvPr id="7" name="Footer Placeholder 6"/>
          <p:cNvSpPr>
            <a:spLocks noGrp="1"/>
          </p:cNvSpPr>
          <p:nvPr>
            <p:ph type="ftr" sz="quarter" idx="11"/>
          </p:nvPr>
        </p:nvSpPr>
        <p:spPr/>
        <p:txBody>
          <a:bodyPr/>
          <a:lstStyle/>
          <a:p>
            <a:endParaRPr kumimoji="1" lang="ja-JP" altLang="en-US"/>
          </a:p>
        </p:txBody>
      </p:sp>
      <p:sp>
        <p:nvSpPr>
          <p:cNvPr id="8" name="Slide Number Placeholder 7"/>
          <p:cNvSpPr>
            <a:spLocks noGrp="1"/>
          </p:cNvSpPr>
          <p:nvPr>
            <p:ph type="sldNum" sz="quarter" idx="12"/>
          </p:nvPr>
        </p:nvSpPr>
        <p:spPr/>
        <p:txBody>
          <a:bodyPr/>
          <a:lstStyle/>
          <a:p>
            <a:fld id="{C3A16F77-DCAD-4DBB-B4DC-A68FE158BA74}" type="slidenum">
              <a:rPr kumimoji="1" lang="ja-JP" altLang="en-US" smtClean="0"/>
              <a:t>‹#›</a:t>
            </a:fld>
            <a:endParaRPr kumimoji="1" lang="ja-JP" altLang="en-US"/>
          </a:p>
        </p:txBody>
      </p:sp>
    </p:spTree>
    <p:extLst>
      <p:ext uri="{BB962C8B-B14F-4D97-AF65-F5344CB8AC3E}">
        <p14:creationId xmlns:p14="http://schemas.microsoft.com/office/powerpoint/2010/main" val="391059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D90D38A-2A98-453A-8066-77EB3AC7CACF}" type="datetimeFigureOut">
              <a:rPr kumimoji="1" lang="ja-JP" altLang="en-US" smtClean="0"/>
              <a:t>2025/10/1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3A16F77-DCAD-4DBB-B4DC-A68FE158BA74}" type="slidenum">
              <a:rPr kumimoji="1" lang="ja-JP" altLang="en-US" smtClean="0"/>
              <a:t>‹#›</a:t>
            </a:fld>
            <a:endParaRPr kumimoji="1" lang="ja-JP" altLang="en-US"/>
          </a:p>
        </p:txBody>
      </p:sp>
    </p:spTree>
    <p:extLst>
      <p:ext uri="{BB962C8B-B14F-4D97-AF65-F5344CB8AC3E}">
        <p14:creationId xmlns:p14="http://schemas.microsoft.com/office/powerpoint/2010/main" val="1210398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24528" y="1259946"/>
            <a:ext cx="2485847" cy="2419096"/>
          </a:xfrm>
        </p:spPr>
        <p:txBody>
          <a:bodyPr anchor="b">
            <a:normAutofit/>
          </a:bodyPr>
          <a:lstStyle>
            <a:lvl1pPr>
              <a:defRPr sz="3086" b="0" baseline="0"/>
            </a:lvl1pPr>
          </a:lstStyle>
          <a:p>
            <a:r>
              <a:rPr lang="ja-JP" altLang="en-US"/>
              <a:t>マスター タイトルの書式設定</a:t>
            </a:r>
            <a:endParaRPr lang="en-US" dirty="0"/>
          </a:p>
        </p:txBody>
      </p:sp>
      <p:sp>
        <p:nvSpPr>
          <p:cNvPr id="3" name="Content Placeholder 2"/>
          <p:cNvSpPr>
            <a:spLocks noGrp="1"/>
          </p:cNvSpPr>
          <p:nvPr>
            <p:ph idx="1"/>
          </p:nvPr>
        </p:nvSpPr>
        <p:spPr>
          <a:xfrm>
            <a:off x="3391978" y="957559"/>
            <a:ext cx="6415088" cy="5644557"/>
          </a:xfrm>
        </p:spPr>
        <p:txBody>
          <a:bodyPr/>
          <a:lstStyle>
            <a:lvl1pPr>
              <a:defRPr sz="2205"/>
            </a:lvl1pPr>
            <a:lvl2pPr>
              <a:defRPr sz="1984"/>
            </a:lvl2pPr>
            <a:lvl3pPr>
              <a:defRPr sz="1764"/>
            </a:lvl3pPr>
            <a:lvl4pPr>
              <a:defRPr sz="1543"/>
            </a:lvl4pPr>
            <a:lvl5pPr>
              <a:defRPr sz="1543"/>
            </a:lvl5pPr>
            <a:lvl6pPr>
              <a:defRPr sz="1543"/>
            </a:lvl6pPr>
            <a:lvl7pPr>
              <a:defRPr sz="1543"/>
            </a:lvl7pPr>
            <a:lvl8pPr>
              <a:defRPr sz="1543"/>
            </a:lvl8pPr>
            <a:lvl9pPr>
              <a:defRPr sz="154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24528" y="3679042"/>
            <a:ext cx="2485847" cy="2822279"/>
          </a:xfrm>
        </p:spPr>
        <p:txBody>
          <a:bodyPr anchor="t">
            <a:normAutofit/>
          </a:bodyPr>
          <a:lstStyle>
            <a:lvl1pPr marL="0" indent="0">
              <a:lnSpc>
                <a:spcPct val="100000"/>
              </a:lnSpc>
              <a:spcBef>
                <a:spcPts val="882"/>
              </a:spcBef>
              <a:buNone/>
              <a:defRPr sz="1378">
                <a:solidFill>
                  <a:srgbClr val="FFFFFF"/>
                </a:solidFill>
              </a:defRPr>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ja-JP" altLang="en-US"/>
              <a:t>マスター テキストの書式設定</a:t>
            </a:r>
          </a:p>
        </p:txBody>
      </p:sp>
      <p:sp>
        <p:nvSpPr>
          <p:cNvPr id="8" name="Date Placeholder 7"/>
          <p:cNvSpPr>
            <a:spLocks noGrp="1"/>
          </p:cNvSpPr>
          <p:nvPr>
            <p:ph type="dt" sz="half" idx="10"/>
          </p:nvPr>
        </p:nvSpPr>
        <p:spPr/>
        <p:txBody>
          <a:bodyPr/>
          <a:lstStyle/>
          <a:p>
            <a:fld id="{9D90D38A-2A98-453A-8066-77EB3AC7CACF}" type="datetimeFigureOut">
              <a:rPr kumimoji="1" lang="ja-JP" altLang="en-US" smtClean="0"/>
              <a:t>2025/10/1</a:t>
            </a:fld>
            <a:endParaRPr kumimoji="1" lang="ja-JP" altLang="en-US"/>
          </a:p>
        </p:txBody>
      </p:sp>
      <p:sp>
        <p:nvSpPr>
          <p:cNvPr id="9" name="Footer Placeholder 8"/>
          <p:cNvSpPr>
            <a:spLocks noGrp="1"/>
          </p:cNvSpPr>
          <p:nvPr>
            <p:ph type="ftr" sz="quarter" idx="11"/>
          </p:nvPr>
        </p:nvSpPr>
        <p:spPr/>
        <p:txBody>
          <a:bodyPr/>
          <a:lstStyle/>
          <a:p>
            <a:endParaRPr kumimoji="1" lang="ja-JP" altLang="en-US"/>
          </a:p>
        </p:txBody>
      </p:sp>
      <p:sp>
        <p:nvSpPr>
          <p:cNvPr id="10" name="Slide Number Placeholder 9"/>
          <p:cNvSpPr>
            <a:spLocks noGrp="1"/>
          </p:cNvSpPr>
          <p:nvPr>
            <p:ph type="sldNum" sz="quarter" idx="12"/>
          </p:nvPr>
        </p:nvSpPr>
        <p:spPr/>
        <p:txBody>
          <a:bodyPr/>
          <a:lstStyle/>
          <a:p>
            <a:fld id="{C3A16F77-DCAD-4DBB-B4DC-A68FE158BA74}" type="slidenum">
              <a:rPr kumimoji="1" lang="ja-JP" altLang="en-US" smtClean="0"/>
              <a:t>‹#›</a:t>
            </a:fld>
            <a:endParaRPr kumimoji="1" lang="ja-JP" altLang="en-US"/>
          </a:p>
        </p:txBody>
      </p:sp>
    </p:spTree>
    <p:extLst>
      <p:ext uri="{BB962C8B-B14F-4D97-AF65-F5344CB8AC3E}">
        <p14:creationId xmlns:p14="http://schemas.microsoft.com/office/powerpoint/2010/main" val="1116916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24528" y="1259946"/>
            <a:ext cx="2485847" cy="2419096"/>
          </a:xfrm>
        </p:spPr>
        <p:txBody>
          <a:bodyPr anchor="b">
            <a:normAutofit/>
          </a:bodyPr>
          <a:lstStyle>
            <a:lvl1pPr>
              <a:defRPr sz="3086"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131288" y="845938"/>
            <a:ext cx="7116677" cy="5876387"/>
          </a:xfrm>
          <a:solidFill>
            <a:schemeClr val="bg1">
              <a:lumMod val="75000"/>
            </a:schemeClr>
          </a:solidFill>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224528" y="3682395"/>
            <a:ext cx="2485847" cy="2822279"/>
          </a:xfrm>
        </p:spPr>
        <p:txBody>
          <a:bodyPr anchor="t">
            <a:normAutofit/>
          </a:bodyPr>
          <a:lstStyle>
            <a:lvl1pPr marL="0" indent="0">
              <a:lnSpc>
                <a:spcPct val="100000"/>
              </a:lnSpc>
              <a:spcBef>
                <a:spcPts val="882"/>
              </a:spcBef>
              <a:buNone/>
              <a:defRPr sz="1378">
                <a:solidFill>
                  <a:srgbClr val="FFFFFF"/>
                </a:solidFill>
              </a:defRPr>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ja-JP" altLang="en-US"/>
              <a:t>マスター テキストの書式設定</a:t>
            </a:r>
          </a:p>
        </p:txBody>
      </p:sp>
      <p:sp>
        <p:nvSpPr>
          <p:cNvPr id="8" name="Date Placeholder 7"/>
          <p:cNvSpPr>
            <a:spLocks noGrp="1"/>
          </p:cNvSpPr>
          <p:nvPr>
            <p:ph type="dt" sz="half" idx="10"/>
          </p:nvPr>
        </p:nvSpPr>
        <p:spPr/>
        <p:txBody>
          <a:bodyPr/>
          <a:lstStyle/>
          <a:p>
            <a:fld id="{9D90D38A-2A98-453A-8066-77EB3AC7CACF}" type="datetimeFigureOut">
              <a:rPr kumimoji="1" lang="ja-JP" altLang="en-US" smtClean="0"/>
              <a:t>2025/10/1</a:t>
            </a:fld>
            <a:endParaRPr kumimoji="1" lang="ja-JP" altLang="en-US"/>
          </a:p>
        </p:txBody>
      </p:sp>
      <p:sp>
        <p:nvSpPr>
          <p:cNvPr id="9" name="Footer Placeholder 8"/>
          <p:cNvSpPr>
            <a:spLocks noGrp="1"/>
          </p:cNvSpPr>
          <p:nvPr>
            <p:ph type="ftr" sz="quarter" idx="11"/>
          </p:nvPr>
        </p:nvSpPr>
        <p:spPr>
          <a:xfrm>
            <a:off x="3068548" y="7006700"/>
            <a:ext cx="5184124" cy="402483"/>
          </a:xfrm>
        </p:spPr>
        <p:txBody>
          <a:bodyPr/>
          <a:lstStyle/>
          <a:p>
            <a:endParaRPr kumimoji="1" lang="ja-JP" altLang="en-US"/>
          </a:p>
        </p:txBody>
      </p:sp>
      <p:sp>
        <p:nvSpPr>
          <p:cNvPr id="10" name="Slide Number Placeholder 9"/>
          <p:cNvSpPr>
            <a:spLocks noGrp="1"/>
          </p:cNvSpPr>
          <p:nvPr>
            <p:ph type="sldNum" sz="quarter" idx="12"/>
          </p:nvPr>
        </p:nvSpPr>
        <p:spPr/>
        <p:txBody>
          <a:bodyPr/>
          <a:lstStyle/>
          <a:p>
            <a:fld id="{C3A16F77-DCAD-4DBB-B4DC-A68FE158BA74}" type="slidenum">
              <a:rPr kumimoji="1" lang="ja-JP" altLang="en-US" smtClean="0"/>
              <a:t>‹#›</a:t>
            </a:fld>
            <a:endParaRPr kumimoji="1" lang="ja-JP" altLang="en-US"/>
          </a:p>
        </p:txBody>
      </p:sp>
    </p:spTree>
    <p:extLst>
      <p:ext uri="{BB962C8B-B14F-4D97-AF65-F5344CB8AC3E}">
        <p14:creationId xmlns:p14="http://schemas.microsoft.com/office/powerpoint/2010/main" val="1102251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836604"/>
            <a:ext cx="3019868" cy="58763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21798" y="1238824"/>
            <a:ext cx="2584804" cy="507195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8" name="Rectangle 37"/>
          <p:cNvSpPr/>
          <p:nvPr/>
        </p:nvSpPr>
        <p:spPr>
          <a:xfrm>
            <a:off x="10361959" y="836604"/>
            <a:ext cx="336792" cy="5876387"/>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393167" y="952519"/>
            <a:ext cx="6415088" cy="5644557"/>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230170" y="7006700"/>
            <a:ext cx="2405658" cy="402483"/>
          </a:xfrm>
          <a:prstGeom prst="rect">
            <a:avLst/>
          </a:prstGeom>
        </p:spPr>
        <p:txBody>
          <a:bodyPr vert="horz" lIns="91440" tIns="45720" rIns="91440" bIns="45720" rtlCol="0" anchor="ctr"/>
          <a:lstStyle>
            <a:lvl1pPr algn="l">
              <a:defRPr sz="1102">
                <a:solidFill>
                  <a:schemeClr val="tx1">
                    <a:lumMod val="50000"/>
                    <a:lumOff val="50000"/>
                  </a:schemeClr>
                </a:solidFill>
              </a:defRPr>
            </a:lvl1pPr>
          </a:lstStyle>
          <a:p>
            <a:fld id="{9D90D38A-2A98-453A-8066-77EB3AC7CACF}" type="datetimeFigureOut">
              <a:rPr kumimoji="1" lang="ja-JP" altLang="en-US" smtClean="0"/>
              <a:t>2025/10/1</a:t>
            </a:fld>
            <a:endParaRPr kumimoji="1" lang="ja-JP" altLang="en-US"/>
          </a:p>
        </p:txBody>
      </p:sp>
      <p:sp>
        <p:nvSpPr>
          <p:cNvPr id="5" name="Footer Placeholder 4"/>
          <p:cNvSpPr>
            <a:spLocks noGrp="1"/>
          </p:cNvSpPr>
          <p:nvPr>
            <p:ph type="ftr" sz="quarter" idx="3"/>
          </p:nvPr>
        </p:nvSpPr>
        <p:spPr>
          <a:xfrm>
            <a:off x="3393167" y="7006700"/>
            <a:ext cx="5184124" cy="402483"/>
          </a:xfrm>
          <a:prstGeom prst="rect">
            <a:avLst/>
          </a:prstGeom>
        </p:spPr>
        <p:txBody>
          <a:bodyPr vert="horz" lIns="91440" tIns="45720" rIns="91440" bIns="45720" rtlCol="0" anchor="ctr"/>
          <a:lstStyle>
            <a:lvl1pPr algn="l">
              <a:defRPr sz="1102">
                <a:solidFill>
                  <a:schemeClr val="tx1">
                    <a:lumMod val="50000"/>
                    <a:lumOff val="50000"/>
                  </a:schemeClr>
                </a:solidFill>
              </a:defRPr>
            </a:lvl1pPr>
          </a:lstStyle>
          <a:p>
            <a:endParaRPr kumimoji="1" lang="ja-JP" altLang="en-US"/>
          </a:p>
        </p:txBody>
      </p:sp>
      <p:sp>
        <p:nvSpPr>
          <p:cNvPr id="6" name="Slide Number Placeholder 5"/>
          <p:cNvSpPr>
            <a:spLocks noGrp="1"/>
          </p:cNvSpPr>
          <p:nvPr>
            <p:ph type="sldNum" sz="quarter" idx="4"/>
          </p:nvPr>
        </p:nvSpPr>
        <p:spPr>
          <a:xfrm>
            <a:off x="9325640" y="7006700"/>
            <a:ext cx="1342551" cy="402483"/>
          </a:xfrm>
          <a:prstGeom prst="rect">
            <a:avLst/>
          </a:prstGeom>
        </p:spPr>
        <p:txBody>
          <a:bodyPr vert="horz" lIns="91440" tIns="45720" rIns="91440" bIns="45720" rtlCol="0" anchor="ctr"/>
          <a:lstStyle>
            <a:lvl1pPr algn="r">
              <a:defRPr sz="1213" b="1">
                <a:solidFill>
                  <a:schemeClr val="accent1"/>
                </a:solidFill>
              </a:defRPr>
            </a:lvl1pPr>
          </a:lstStyle>
          <a:p>
            <a:fld id="{C3A16F77-DCAD-4DBB-B4DC-A68FE158BA74}" type="slidenum">
              <a:rPr kumimoji="1" lang="ja-JP" altLang="en-US" smtClean="0"/>
              <a:t>‹#›</a:t>
            </a:fld>
            <a:endParaRPr kumimoji="1" lang="ja-JP" altLang="en-US"/>
          </a:p>
        </p:txBody>
      </p:sp>
    </p:spTree>
    <p:extLst>
      <p:ext uri="{BB962C8B-B14F-4D97-AF65-F5344CB8AC3E}">
        <p14:creationId xmlns:p14="http://schemas.microsoft.com/office/powerpoint/2010/main" val="3336654526"/>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defTabSz="1007943" rtl="0" eaLnBrk="1" latinLnBrk="0" hangingPunct="1">
        <a:lnSpc>
          <a:spcPct val="90000"/>
        </a:lnSpc>
        <a:spcBef>
          <a:spcPct val="0"/>
        </a:spcBef>
        <a:buNone/>
        <a:defRPr kumimoji="1" sz="3307" kern="1200" spc="-66" baseline="0">
          <a:solidFill>
            <a:srgbClr val="FFFFFF"/>
          </a:solidFill>
          <a:latin typeface="+mj-lt"/>
          <a:ea typeface="+mj-ea"/>
          <a:cs typeface="+mj-cs"/>
        </a:defRPr>
      </a:lvl1pPr>
    </p:titleStyle>
    <p:bodyStyle>
      <a:lvl1pPr marL="201589" indent="-201589" algn="l" defTabSz="1007943" rtl="0" eaLnBrk="1" latinLnBrk="0" hangingPunct="1">
        <a:lnSpc>
          <a:spcPct val="90000"/>
        </a:lnSpc>
        <a:spcBef>
          <a:spcPts val="1323"/>
        </a:spcBef>
        <a:buClr>
          <a:schemeClr val="accent1"/>
        </a:buClr>
        <a:buFont typeface="Wingdings 2" pitchFamily="18" charset="2"/>
        <a:buChar char=""/>
        <a:defRPr kumimoji="1" sz="2094" kern="1200">
          <a:solidFill>
            <a:schemeClr val="tx1">
              <a:lumMod val="65000"/>
              <a:lumOff val="35000"/>
            </a:schemeClr>
          </a:solidFill>
          <a:latin typeface="+mn-lt"/>
          <a:ea typeface="+mn-ea"/>
          <a:cs typeface="+mn-cs"/>
        </a:defRPr>
      </a:lvl1pPr>
      <a:lvl2pPr marL="755957" indent="-201589" algn="l" defTabSz="1007943" rtl="0" eaLnBrk="1" latinLnBrk="0" hangingPunct="1">
        <a:lnSpc>
          <a:spcPct val="90000"/>
        </a:lnSpc>
        <a:spcBef>
          <a:spcPts val="276"/>
        </a:spcBef>
        <a:spcAft>
          <a:spcPts val="276"/>
        </a:spcAft>
        <a:buClr>
          <a:schemeClr val="accent1"/>
        </a:buClr>
        <a:buFont typeface="Wingdings 2" pitchFamily="18" charset="2"/>
        <a:buChar char=""/>
        <a:defRPr kumimoji="1" sz="1874" kern="1200">
          <a:solidFill>
            <a:schemeClr val="tx1">
              <a:lumMod val="65000"/>
              <a:lumOff val="35000"/>
            </a:schemeClr>
          </a:solidFill>
          <a:latin typeface="+mn-lt"/>
          <a:ea typeface="+mn-ea"/>
          <a:cs typeface="+mn-cs"/>
        </a:defRPr>
      </a:lvl2pPr>
      <a:lvl3pPr marL="1259929" indent="-201589" algn="l" defTabSz="1007943" rtl="0" eaLnBrk="1" latinLnBrk="0" hangingPunct="1">
        <a:lnSpc>
          <a:spcPct val="90000"/>
        </a:lnSpc>
        <a:spcBef>
          <a:spcPts val="276"/>
        </a:spcBef>
        <a:spcAft>
          <a:spcPts val="276"/>
        </a:spcAft>
        <a:buClr>
          <a:schemeClr val="accent1"/>
        </a:buClr>
        <a:buFont typeface="Wingdings 2" pitchFamily="18" charset="2"/>
        <a:buChar char=""/>
        <a:defRPr kumimoji="1" sz="1653" kern="1200">
          <a:solidFill>
            <a:schemeClr val="tx1">
              <a:lumMod val="65000"/>
              <a:lumOff val="35000"/>
            </a:schemeClr>
          </a:solidFill>
          <a:latin typeface="+mn-lt"/>
          <a:ea typeface="+mn-ea"/>
          <a:cs typeface="+mn-cs"/>
        </a:defRPr>
      </a:lvl3pPr>
      <a:lvl4pPr marL="1763900" indent="-201589" algn="l" defTabSz="1007943" rtl="0" eaLnBrk="1" latinLnBrk="0" hangingPunct="1">
        <a:lnSpc>
          <a:spcPct val="90000"/>
        </a:lnSpc>
        <a:spcBef>
          <a:spcPts val="276"/>
        </a:spcBef>
        <a:spcAft>
          <a:spcPts val="276"/>
        </a:spcAft>
        <a:buClr>
          <a:schemeClr val="accent1"/>
        </a:buClr>
        <a:buFont typeface="Wingdings 2" pitchFamily="18" charset="2"/>
        <a:buChar char=""/>
        <a:defRPr kumimoji="1" sz="1433" kern="1200">
          <a:solidFill>
            <a:schemeClr val="tx1">
              <a:lumMod val="65000"/>
              <a:lumOff val="35000"/>
            </a:schemeClr>
          </a:solidFill>
          <a:latin typeface="+mn-lt"/>
          <a:ea typeface="+mn-ea"/>
          <a:cs typeface="+mn-cs"/>
        </a:defRPr>
      </a:lvl4pPr>
      <a:lvl5pPr marL="2267872" indent="-201589" algn="l" defTabSz="1007943" rtl="0" eaLnBrk="1" latinLnBrk="0" hangingPunct="1">
        <a:lnSpc>
          <a:spcPct val="90000"/>
        </a:lnSpc>
        <a:spcBef>
          <a:spcPts val="276"/>
        </a:spcBef>
        <a:spcAft>
          <a:spcPts val="276"/>
        </a:spcAft>
        <a:buClr>
          <a:schemeClr val="accent1"/>
        </a:buClr>
        <a:buFont typeface="Wingdings 2" pitchFamily="18" charset="2"/>
        <a:buChar char=""/>
        <a:defRPr kumimoji="1" sz="1433" kern="1200">
          <a:solidFill>
            <a:schemeClr val="tx1">
              <a:lumMod val="65000"/>
              <a:lumOff val="35000"/>
            </a:schemeClr>
          </a:solidFill>
          <a:latin typeface="+mn-lt"/>
          <a:ea typeface="+mn-ea"/>
          <a:cs typeface="+mn-cs"/>
        </a:defRPr>
      </a:lvl5pPr>
      <a:lvl6pPr marL="2771844" indent="-251986" algn="l" defTabSz="1007943" rtl="0" eaLnBrk="1" latinLnBrk="0" hangingPunct="1">
        <a:lnSpc>
          <a:spcPct val="90000"/>
        </a:lnSpc>
        <a:spcBef>
          <a:spcPts val="276"/>
        </a:spcBef>
        <a:spcAft>
          <a:spcPts val="276"/>
        </a:spcAft>
        <a:buClr>
          <a:schemeClr val="accent1"/>
        </a:buClr>
        <a:buFont typeface="Wingdings 2" pitchFamily="18" charset="2"/>
        <a:buChar char=""/>
        <a:defRPr kumimoji="1" sz="1433" kern="1200">
          <a:solidFill>
            <a:schemeClr val="tx1">
              <a:lumMod val="65000"/>
              <a:lumOff val="35000"/>
            </a:schemeClr>
          </a:solidFill>
          <a:latin typeface="+mn-lt"/>
          <a:ea typeface="+mn-ea"/>
          <a:cs typeface="+mn-cs"/>
        </a:defRPr>
      </a:lvl6pPr>
      <a:lvl7pPr marL="3275815" indent="-251986" algn="l" defTabSz="1007943" rtl="0" eaLnBrk="1" latinLnBrk="0" hangingPunct="1">
        <a:lnSpc>
          <a:spcPct val="90000"/>
        </a:lnSpc>
        <a:spcBef>
          <a:spcPts val="276"/>
        </a:spcBef>
        <a:spcAft>
          <a:spcPts val="276"/>
        </a:spcAft>
        <a:buClr>
          <a:schemeClr val="accent1"/>
        </a:buClr>
        <a:buFont typeface="Wingdings 2" pitchFamily="18" charset="2"/>
        <a:buChar char=""/>
        <a:defRPr kumimoji="1" sz="1433" kern="1200">
          <a:solidFill>
            <a:schemeClr val="tx1">
              <a:lumMod val="65000"/>
              <a:lumOff val="35000"/>
            </a:schemeClr>
          </a:solidFill>
          <a:latin typeface="+mn-lt"/>
          <a:ea typeface="+mn-ea"/>
          <a:cs typeface="+mn-cs"/>
        </a:defRPr>
      </a:lvl7pPr>
      <a:lvl8pPr marL="3779787" indent="-251986" algn="l" defTabSz="1007943" rtl="0" eaLnBrk="1" latinLnBrk="0" hangingPunct="1">
        <a:lnSpc>
          <a:spcPct val="90000"/>
        </a:lnSpc>
        <a:spcBef>
          <a:spcPts val="276"/>
        </a:spcBef>
        <a:spcAft>
          <a:spcPts val="276"/>
        </a:spcAft>
        <a:buClr>
          <a:schemeClr val="accent1"/>
        </a:buClr>
        <a:buFont typeface="Wingdings 2" pitchFamily="18" charset="2"/>
        <a:buChar char=""/>
        <a:defRPr kumimoji="1" sz="1433" kern="1200">
          <a:solidFill>
            <a:schemeClr val="tx1">
              <a:lumMod val="65000"/>
              <a:lumOff val="35000"/>
            </a:schemeClr>
          </a:solidFill>
          <a:latin typeface="+mn-lt"/>
          <a:ea typeface="+mn-ea"/>
          <a:cs typeface="+mn-cs"/>
        </a:defRPr>
      </a:lvl8pPr>
      <a:lvl9pPr marL="4283758" indent="-251986" algn="l" defTabSz="1007943" rtl="0" eaLnBrk="1" latinLnBrk="0" hangingPunct="1">
        <a:lnSpc>
          <a:spcPct val="90000"/>
        </a:lnSpc>
        <a:spcBef>
          <a:spcPts val="276"/>
        </a:spcBef>
        <a:spcAft>
          <a:spcPts val="276"/>
        </a:spcAft>
        <a:buClr>
          <a:schemeClr val="accent1"/>
        </a:buClr>
        <a:buFont typeface="Wingdings 2" pitchFamily="18" charset="2"/>
        <a:buChar char=""/>
        <a:defRPr kumimoji="1" sz="1433" kern="1200">
          <a:solidFill>
            <a:schemeClr val="tx1">
              <a:lumMod val="65000"/>
              <a:lumOff val="35000"/>
            </a:schemeClr>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5.png"/><Relationship Id="rId5" Type="http://schemas.microsoft.com/office/2007/relationships/hdphoto" Target="../media/hdphoto1.wdp"/><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EB472E-7CA6-4C2D-81E9-CD39A44F0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E0A0486-F672-4FEF-A0A9-E6C3B7E3A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9962"/>
            <a:ext cx="2885066" cy="5879749"/>
          </a:xfrm>
          <a:prstGeom prst="rect">
            <a:avLst/>
          </a:prstGeom>
          <a:solidFill>
            <a:srgbClr val="C8C8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689BC21-5566-4B70-91EA-44B4299CB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92050" y="839962"/>
            <a:ext cx="7708681" cy="41998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5" name="正方形/長方形 4">
            <a:extLst>
              <a:ext uri="{FF2B5EF4-FFF2-40B4-BE49-F238E27FC236}">
                <a16:creationId xmlns:a16="http://schemas.microsoft.com/office/drawing/2014/main" id="{F0BF1562-E344-F6F7-C433-2503D62BFD94}"/>
              </a:ext>
            </a:extLst>
          </p:cNvPr>
          <p:cNvSpPr/>
          <p:nvPr/>
        </p:nvSpPr>
        <p:spPr>
          <a:xfrm>
            <a:off x="3264564" y="1144695"/>
            <a:ext cx="7427249" cy="3253834"/>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ja-JP" altLang="en-US" sz="4400" b="0" cap="none" spc="-100" dirty="0">
                <a:ln w="0"/>
                <a:solidFill>
                  <a:srgbClr val="FFFFFF"/>
                </a:solidFill>
                <a:latin typeface="BIZ UDPゴシック" panose="020B0400000000000000" pitchFamily="50" charset="-128"/>
                <a:ea typeface="BIZ UDPゴシック" panose="020B0400000000000000" pitchFamily="50" charset="-128"/>
                <a:cs typeface="+mj-cs"/>
              </a:rPr>
              <a:t>サブスクリプション・サービス</a:t>
            </a:r>
            <a:r>
              <a:rPr lang="ja-JP" altLang="en-US" sz="2800" b="0" cap="none" spc="-100" dirty="0">
                <a:ln w="0"/>
                <a:solidFill>
                  <a:srgbClr val="FFFFFF"/>
                </a:solidFill>
                <a:latin typeface="BIZ UDPゴシック" panose="020B0400000000000000" pitchFamily="50" charset="-128"/>
                <a:ea typeface="BIZ UDPゴシック" panose="020B0400000000000000" pitchFamily="50" charset="-128"/>
                <a:cs typeface="+mj-cs"/>
              </a:rPr>
              <a:t>の</a:t>
            </a:r>
            <a:endParaRPr lang="en-US" altLang="ja-JP" sz="3200" b="0" cap="none" spc="-100" dirty="0">
              <a:ln w="0"/>
              <a:solidFill>
                <a:srgbClr val="FFFFFF"/>
              </a:solidFill>
              <a:latin typeface="BIZ UDPゴシック" panose="020B0400000000000000" pitchFamily="50" charset="-128"/>
              <a:ea typeface="BIZ UDPゴシック" panose="020B0400000000000000" pitchFamily="50" charset="-128"/>
              <a:cs typeface="+mj-cs"/>
            </a:endParaRPr>
          </a:p>
          <a:p>
            <a:pPr defTabSz="914400">
              <a:lnSpc>
                <a:spcPct val="90000"/>
              </a:lnSpc>
              <a:spcBef>
                <a:spcPct val="0"/>
              </a:spcBef>
              <a:spcAft>
                <a:spcPts val="600"/>
              </a:spcAft>
            </a:pPr>
            <a:r>
              <a:rPr lang="ja-JP" altLang="en-US" sz="2800" b="0" cap="none" spc="-100" dirty="0">
                <a:ln w="0"/>
                <a:solidFill>
                  <a:srgbClr val="FFFFFF"/>
                </a:solidFill>
                <a:latin typeface="BIZ UDPゴシック" panose="020B0400000000000000" pitchFamily="50" charset="-128"/>
                <a:ea typeface="BIZ UDPゴシック" panose="020B0400000000000000" pitchFamily="50" charset="-128"/>
                <a:cs typeface="+mj-cs"/>
              </a:rPr>
              <a:t>契約・解約トラブル</a:t>
            </a:r>
            <a:r>
              <a:rPr lang="ja-JP" altLang="en-US" sz="2800" spc="-100" dirty="0">
                <a:ln w="0"/>
                <a:solidFill>
                  <a:srgbClr val="FFFFFF"/>
                </a:solidFill>
                <a:latin typeface="BIZ UDPゴシック" panose="020B0400000000000000" pitchFamily="50" charset="-128"/>
                <a:ea typeface="BIZ UDPゴシック" panose="020B0400000000000000" pitchFamily="50" charset="-128"/>
                <a:cs typeface="+mj-cs"/>
              </a:rPr>
              <a:t>を防ごう！</a:t>
            </a:r>
            <a:endParaRPr lang="en-US" altLang="ja-JP" sz="2800" b="0" cap="none" spc="-100" dirty="0">
              <a:ln w="0"/>
              <a:solidFill>
                <a:srgbClr val="FFFFFF"/>
              </a:solidFill>
              <a:latin typeface="BIZ UDPゴシック" panose="020B0400000000000000" pitchFamily="50" charset="-128"/>
              <a:ea typeface="BIZ UDPゴシック" panose="020B0400000000000000" pitchFamily="50" charset="-128"/>
              <a:cs typeface="+mj-cs"/>
            </a:endParaRPr>
          </a:p>
        </p:txBody>
      </p:sp>
      <p:sp>
        <p:nvSpPr>
          <p:cNvPr id="16" name="Rectangle 15">
            <a:extLst>
              <a:ext uri="{FF2B5EF4-FFF2-40B4-BE49-F238E27FC236}">
                <a16:creationId xmlns:a16="http://schemas.microsoft.com/office/drawing/2014/main" id="{7F1FCE6A-97BC-41EB-809A-50936E0F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82420" y="5163703"/>
            <a:ext cx="7718311" cy="1556008"/>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Tree>
    <p:extLst>
      <p:ext uri="{BB962C8B-B14F-4D97-AF65-F5344CB8AC3E}">
        <p14:creationId xmlns:p14="http://schemas.microsoft.com/office/powerpoint/2010/main" val="1126971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B9FD6-C64B-3B84-6F10-E111B4F38CD8}"/>
            </a:ext>
          </a:extLst>
        </p:cNvPr>
        <p:cNvGrpSpPr/>
        <p:nvPr/>
      </p:nvGrpSpPr>
      <p:grpSpPr>
        <a:xfrm>
          <a:off x="0" y="0"/>
          <a:ext cx="0" cy="0"/>
          <a:chOff x="0" y="0"/>
          <a:chExt cx="0" cy="0"/>
        </a:xfrm>
      </p:grpSpPr>
      <p:sp>
        <p:nvSpPr>
          <p:cNvPr id="3" name="Rectangle 1">
            <a:extLst>
              <a:ext uri="{FF2B5EF4-FFF2-40B4-BE49-F238E27FC236}">
                <a16:creationId xmlns:a16="http://schemas.microsoft.com/office/drawing/2014/main" id="{D22372F9-473B-28BE-5B18-AD3793EE0829}"/>
              </a:ext>
            </a:extLst>
          </p:cNvPr>
          <p:cNvSpPr>
            <a:spLocks noChangeArrowheads="1"/>
          </p:cNvSpPr>
          <p:nvPr/>
        </p:nvSpPr>
        <p:spPr bwMode="auto">
          <a:xfrm>
            <a:off x="642389" y="5161416"/>
            <a:ext cx="9512710" cy="2098043"/>
          </a:xfrm>
          <a:prstGeom prst="rect">
            <a:avLst/>
          </a:prstGeom>
          <a:solidFill>
            <a:schemeClr val="bg1">
              <a:lumMod val="85000"/>
            </a:schemeClr>
          </a:solidFill>
          <a:ln>
            <a:noFill/>
          </a:ln>
          <a:effectLst/>
        </p:spPr>
        <p:txBody>
          <a:bodyPr vert="horz" wrap="square" lIns="144000" tIns="45720" rIns="108000" bIns="252000" numCol="1" anchor="ctr" anchorCtr="0" compatLnSpc="1">
            <a:prstTxWarp prst="textNoShape">
              <a:avLst/>
            </a:prstTxWarp>
            <a:spAutoFit/>
          </a:bodyPr>
          <a:lstStyle/>
          <a:p>
            <a:pPr defTabSz="914400" eaLnBrk="0" fontAlgn="ctr" hangingPunct="0">
              <a:lnSpc>
                <a:spcPct val="130000"/>
              </a:lnSpc>
              <a:spcBef>
                <a:spcPct val="0"/>
              </a:spcBef>
              <a:spcAft>
                <a:spcPct val="0"/>
              </a:spcAft>
            </a:pPr>
            <a:r>
              <a:rPr lang="ja-JP" altLang="en-US" sz="1600" dirty="0">
                <a:latin typeface="Meiryo UI" panose="020B0604030504040204" pitchFamily="50" charset="-128"/>
                <a:ea typeface="Meiryo UI" panose="020B0604030504040204" pitchFamily="50" charset="-128"/>
              </a:rPr>
              <a:t>または</a:t>
            </a:r>
            <a:endParaRPr lang="en-US" altLang="ja-JP" sz="1600" dirty="0">
              <a:latin typeface="Meiryo UI" panose="020B0604030504040204" pitchFamily="50" charset="-128"/>
              <a:ea typeface="Meiryo UI" panose="020B0604030504040204" pitchFamily="50" charset="-128"/>
            </a:endParaRPr>
          </a:p>
          <a:p>
            <a:pPr defTabSz="914400" eaLnBrk="0" fontAlgn="ctr" hangingPunct="0">
              <a:lnSpc>
                <a:spcPct val="120000"/>
              </a:lnSpc>
              <a:spcBef>
                <a:spcPct val="0"/>
              </a:spcBef>
              <a:spcAft>
                <a:spcPct val="0"/>
              </a:spcAft>
            </a:pPr>
            <a:r>
              <a:rPr lang="ja-JP" altLang="en-US" sz="3200" b="1" dirty="0">
                <a:latin typeface="Meiryo UI" panose="020B0604030504040204" pitchFamily="50" charset="-128"/>
                <a:ea typeface="Meiryo UI" panose="020B0604030504040204" pitchFamily="50" charset="-128"/>
              </a:rPr>
              <a:t>埼玉県消費生活支援センター　</a:t>
            </a:r>
            <a:r>
              <a:rPr lang="ja-JP" altLang="en-US" sz="2400" b="1" dirty="0">
                <a:latin typeface="Meiryo UI" panose="020B0604030504040204" pitchFamily="50" charset="-128"/>
                <a:ea typeface="Meiryo UI" panose="020B0604030504040204" pitchFamily="50" charset="-128"/>
              </a:rPr>
              <a:t>へご相談ください</a:t>
            </a:r>
            <a:br>
              <a:rPr lang="en-US" altLang="ja-JP" sz="2200" b="1" dirty="0">
                <a:latin typeface="Meiryo UI" panose="020B0604030504040204" pitchFamily="50" charset="-128"/>
                <a:ea typeface="Meiryo UI" panose="020B0604030504040204" pitchFamily="50" charset="-128"/>
              </a:rPr>
            </a:br>
            <a:r>
              <a:rPr lang="ja-JP" altLang="en-US" sz="3200" b="1" dirty="0">
                <a:latin typeface="Meiryo UI" panose="020B0604030504040204" pitchFamily="50" charset="-128"/>
                <a:ea typeface="Meiryo UI" panose="020B0604030504040204" pitchFamily="50" charset="-128"/>
              </a:rPr>
              <a:t>川口：</a:t>
            </a:r>
            <a:r>
              <a:rPr lang="en-US" altLang="ja-JP" sz="3200" b="1" dirty="0">
                <a:solidFill>
                  <a:srgbClr val="FF0000"/>
                </a:solidFill>
                <a:latin typeface="Meiryo UI" panose="020B0604030504040204" pitchFamily="50" charset="-128"/>
                <a:ea typeface="Meiryo UI" panose="020B0604030504040204" pitchFamily="50" charset="-128"/>
              </a:rPr>
              <a:t>048-261-0999</a:t>
            </a:r>
            <a:r>
              <a:rPr lang="ja-JP" altLang="en-US" sz="3200" b="1" dirty="0">
                <a:latin typeface="Meiryo UI" panose="020B0604030504040204" pitchFamily="50" charset="-128"/>
                <a:ea typeface="Meiryo UI" panose="020B0604030504040204" pitchFamily="50" charset="-128"/>
              </a:rPr>
              <a:t>／</a:t>
            </a:r>
            <a:r>
              <a:rPr lang="ja-JP" altLang="en-US" sz="2200" b="1" dirty="0">
                <a:latin typeface="Meiryo UI" panose="020B0604030504040204" pitchFamily="50" charset="-128"/>
                <a:ea typeface="Meiryo UI" panose="020B0604030504040204" pitchFamily="50" charset="-128"/>
              </a:rPr>
              <a:t> </a:t>
            </a:r>
            <a:r>
              <a:rPr lang="ja-JP" altLang="en-US" sz="3200" b="1" dirty="0">
                <a:latin typeface="Meiryo UI" panose="020B0604030504040204" pitchFamily="50" charset="-128"/>
                <a:ea typeface="Meiryo UI" panose="020B0604030504040204" pitchFamily="50" charset="-128"/>
              </a:rPr>
              <a:t>熊谷：</a:t>
            </a:r>
            <a:r>
              <a:rPr lang="en-US" altLang="ja-JP" sz="3200" b="1" dirty="0">
                <a:solidFill>
                  <a:srgbClr val="FF0000"/>
                </a:solidFill>
                <a:latin typeface="Meiryo UI" panose="020B0604030504040204" pitchFamily="50" charset="-128"/>
                <a:ea typeface="Meiryo UI" panose="020B0604030504040204" pitchFamily="50" charset="-128"/>
              </a:rPr>
              <a:t>048-524-0999</a:t>
            </a:r>
          </a:p>
          <a:p>
            <a:pPr algn="ctr" defTabSz="914400" eaLnBrk="0" fontAlgn="ctr" hangingPunct="0">
              <a:lnSpc>
                <a:spcPct val="120000"/>
              </a:lnSpc>
              <a:spcBef>
                <a:spcPct val="0"/>
              </a:spcBef>
              <a:spcAft>
                <a:spcPct val="0"/>
              </a:spcAft>
            </a:pPr>
            <a:r>
              <a:rPr lang="ja-JP" altLang="en-US" sz="1600" dirty="0">
                <a:latin typeface="Meiryo UI" panose="020B0604030504040204" pitchFamily="50" charset="-128"/>
                <a:ea typeface="Meiryo UI" panose="020B0604030504040204" pitchFamily="50" charset="-128"/>
              </a:rPr>
              <a:t>受付：９</a:t>
            </a:r>
            <a:r>
              <a:rPr lang="en-US" altLang="ja-JP" sz="1600" dirty="0">
                <a:latin typeface="Meiryo UI" panose="020B0604030504040204" pitchFamily="50" charset="-128"/>
                <a:ea typeface="Meiryo UI" panose="020B0604030504040204" pitchFamily="50" charset="-128"/>
              </a:rPr>
              <a:t>:00</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16:00</a:t>
            </a:r>
            <a:r>
              <a:rPr lang="ja-JP" altLang="en-US" sz="1600" dirty="0">
                <a:latin typeface="Meiryo UI" panose="020B0604030504040204" pitchFamily="50" charset="-128"/>
                <a:ea typeface="Meiryo UI" panose="020B0604030504040204" pitchFamily="50" charset="-128"/>
              </a:rPr>
              <a:t>（月～土）日曜・祝日・</a:t>
            </a:r>
            <a:r>
              <a:rPr lang="en-US" altLang="ja-JP" sz="1600" dirty="0">
                <a:latin typeface="Meiryo UI" panose="020B0604030504040204" pitchFamily="50" charset="-128"/>
                <a:ea typeface="Meiryo UI" panose="020B0604030504040204" pitchFamily="50" charset="-128"/>
              </a:rPr>
              <a:t>12</a:t>
            </a:r>
            <a:r>
              <a:rPr lang="ja-JP" altLang="en-US" sz="1600" dirty="0">
                <a:latin typeface="Meiryo UI" panose="020B0604030504040204" pitchFamily="50" charset="-128"/>
                <a:ea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rPr>
              <a:t>29</a:t>
            </a:r>
            <a:r>
              <a:rPr lang="ja-JP" altLang="en-US" sz="1600" dirty="0">
                <a:latin typeface="Meiryo UI" panose="020B0604030504040204" pitchFamily="50" charset="-128"/>
                <a:ea typeface="Meiryo UI" panose="020B0604030504040204" pitchFamily="50" charset="-128"/>
              </a:rPr>
              <a:t>日～</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日はお休みです</a:t>
            </a:r>
            <a:endParaRPr lang="en-US" altLang="ja-JP" sz="3200" dirty="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8E4CC487-6A01-F1E1-055A-F763000B3F32}"/>
              </a:ext>
            </a:extLst>
          </p:cNvPr>
          <p:cNvSpPr/>
          <p:nvPr/>
        </p:nvSpPr>
        <p:spPr>
          <a:xfrm>
            <a:off x="1881231" y="378040"/>
            <a:ext cx="6862719" cy="1569660"/>
          </a:xfrm>
          <a:prstGeom prst="rect">
            <a:avLst/>
          </a:prstGeom>
          <a:noFill/>
        </p:spPr>
        <p:txBody>
          <a:bodyPr wrap="square" lIns="91440" tIns="45720" rIns="91440" bIns="45720">
            <a:spAutoFit/>
          </a:bodyPr>
          <a:lstStyle/>
          <a:p>
            <a:pPr algn="ctr"/>
            <a:r>
              <a:rPr lang="ja-JP" altLang="en-US" sz="4800" b="1"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困った時は、</a:t>
            </a:r>
            <a:endParaRPr lang="en-US" altLang="ja-JP" sz="4800" b="1"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a:p>
            <a:pPr algn="ctr"/>
            <a:r>
              <a:rPr lang="ja-JP" altLang="en-US" sz="4800" b="1"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　　　　すぐ相談！</a:t>
            </a:r>
            <a:endParaRPr lang="en-US" altLang="ja-JP" sz="4800" b="1"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3935E339-E3C3-C4DF-0B4E-70D2294244FA}"/>
              </a:ext>
            </a:extLst>
          </p:cNvPr>
          <p:cNvSpPr/>
          <p:nvPr/>
        </p:nvSpPr>
        <p:spPr>
          <a:xfrm>
            <a:off x="3340456" y="2191086"/>
            <a:ext cx="3089307" cy="338554"/>
          </a:xfrm>
          <a:prstGeom prst="rect">
            <a:avLst/>
          </a:prstGeom>
          <a:noFill/>
        </p:spPr>
        <p:txBody>
          <a:bodyPr wrap="none" lIns="91440" tIns="45720" rIns="91440" bIns="45720">
            <a:spAutoFit/>
          </a:bodyPr>
          <a:lstStyle/>
          <a:p>
            <a:r>
              <a:rPr lang="ja-JP" altLang="en-US" sz="800" b="0" cap="none" spc="0" dirty="0">
                <a:ln w="0"/>
                <a:solidFill>
                  <a:schemeClr val="tx1"/>
                </a:solidFill>
                <a:latin typeface="BIZ UDPゴシック" panose="020B0400000000000000" pitchFamily="50" charset="-128"/>
                <a:ea typeface="BIZ UDPゴシック" panose="020B0400000000000000" pitchFamily="50" charset="-128"/>
              </a:rPr>
              <a:t>＊市区町村の窓口が開所していない場合には、都道府県の窓口や</a:t>
            </a:r>
            <a:endParaRPr lang="en-US" altLang="ja-JP" sz="800" b="0" cap="none" spc="0" dirty="0">
              <a:ln w="0"/>
              <a:solidFill>
                <a:schemeClr val="tx1"/>
              </a:solidFill>
              <a:latin typeface="BIZ UDPゴシック" panose="020B0400000000000000" pitchFamily="50" charset="-128"/>
              <a:ea typeface="BIZ UDPゴシック" panose="020B0400000000000000" pitchFamily="50" charset="-128"/>
            </a:endParaRPr>
          </a:p>
          <a:p>
            <a:r>
              <a:rPr lang="ja-JP" altLang="en-US" sz="800" dirty="0">
                <a:ln w="0"/>
                <a:latin typeface="BIZ UDPゴシック" panose="020B0400000000000000" pitchFamily="50" charset="-128"/>
                <a:ea typeface="BIZ UDPゴシック" panose="020B0400000000000000" pitchFamily="50" charset="-128"/>
              </a:rPr>
              <a:t>　 </a:t>
            </a:r>
            <a:r>
              <a:rPr lang="ja-JP" altLang="en-US" sz="800" b="0" cap="none" spc="0" dirty="0">
                <a:ln w="0"/>
                <a:solidFill>
                  <a:schemeClr val="tx1"/>
                </a:solidFill>
                <a:latin typeface="BIZ UDPゴシック" panose="020B0400000000000000" pitchFamily="50" charset="-128"/>
                <a:ea typeface="BIZ UDPゴシック" panose="020B0400000000000000" pitchFamily="50" charset="-128"/>
              </a:rPr>
              <a:t>独立行政法人 国民生活センターを案内することがあります</a:t>
            </a:r>
          </a:p>
        </p:txBody>
      </p:sp>
      <p:pic>
        <p:nvPicPr>
          <p:cNvPr id="5" name="図 4" descr="挿絵 が含まれている画像&#10;&#10;自動的に生成された説明">
            <a:extLst>
              <a:ext uri="{FF2B5EF4-FFF2-40B4-BE49-F238E27FC236}">
                <a16:creationId xmlns:a16="http://schemas.microsoft.com/office/drawing/2014/main" id="{85B7072F-BAF4-96B1-7B59-4A59973F2B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4282" y="2635327"/>
            <a:ext cx="6933724" cy="2311241"/>
          </a:xfrm>
          <a:prstGeom prst="rect">
            <a:avLst/>
          </a:prstGeom>
        </p:spPr>
      </p:pic>
      <p:sp>
        <p:nvSpPr>
          <p:cNvPr id="10" name="フリーフォーム: 図形 9">
            <a:extLst>
              <a:ext uri="{FF2B5EF4-FFF2-40B4-BE49-F238E27FC236}">
                <a16:creationId xmlns:a16="http://schemas.microsoft.com/office/drawing/2014/main" id="{FE610015-62D8-B9F8-6594-EA76CC475166}"/>
              </a:ext>
            </a:extLst>
          </p:cNvPr>
          <p:cNvSpPr/>
          <p:nvPr/>
        </p:nvSpPr>
        <p:spPr>
          <a:xfrm flipH="1">
            <a:off x="7993625" y="1203371"/>
            <a:ext cx="2005781" cy="1696064"/>
          </a:xfrm>
          <a:custGeom>
            <a:avLst/>
            <a:gdLst>
              <a:gd name="connsiteX0" fmla="*/ 1010265 w 2020530"/>
              <a:gd name="connsiteY0" fmla="*/ 0 h 1784554"/>
              <a:gd name="connsiteX1" fmla="*/ 0 w 2020530"/>
              <a:gd name="connsiteY1" fmla="*/ 781665 h 1784554"/>
              <a:gd name="connsiteX2" fmla="*/ 1010265 w 2020530"/>
              <a:gd name="connsiteY2" fmla="*/ 1563330 h 1784554"/>
              <a:gd name="connsiteX3" fmla="*/ 1113559 w 2020530"/>
              <a:gd name="connsiteY3" fmla="*/ 1559294 h 1784554"/>
              <a:gd name="connsiteX4" fmla="*/ 1197828 w 2020530"/>
              <a:gd name="connsiteY4" fmla="*/ 1549344 h 1784554"/>
              <a:gd name="connsiteX5" fmla="*/ 1206530 w 2020530"/>
              <a:gd name="connsiteY5" fmla="*/ 1577378 h 1784554"/>
              <a:gd name="connsiteX6" fmla="*/ 1519086 w 2020530"/>
              <a:gd name="connsiteY6" fmla="*/ 1784554 h 1784554"/>
              <a:gd name="connsiteX7" fmla="*/ 1360966 w 2020530"/>
              <a:gd name="connsiteY7" fmla="*/ 1543387 h 1784554"/>
              <a:gd name="connsiteX8" fmla="*/ 1357404 w 2020530"/>
              <a:gd name="connsiteY8" fmla="*/ 1512976 h 1784554"/>
              <a:gd name="connsiteX9" fmla="*/ 1403506 w 2020530"/>
              <a:gd name="connsiteY9" fmla="*/ 1501903 h 1784554"/>
              <a:gd name="connsiteX10" fmla="*/ 2020530 w 2020530"/>
              <a:gd name="connsiteY10" fmla="*/ 781665 h 1784554"/>
              <a:gd name="connsiteX11" fmla="*/ 1010265 w 2020530"/>
              <a:gd name="connsiteY11" fmla="*/ 0 h 178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0530" h="1784554">
                <a:moveTo>
                  <a:pt x="1010265" y="0"/>
                </a:moveTo>
                <a:cubicBezTo>
                  <a:pt x="452311" y="0"/>
                  <a:pt x="0" y="349963"/>
                  <a:pt x="0" y="781665"/>
                </a:cubicBezTo>
                <a:cubicBezTo>
                  <a:pt x="0" y="1213367"/>
                  <a:pt x="452311" y="1563330"/>
                  <a:pt x="1010265" y="1563330"/>
                </a:cubicBezTo>
                <a:cubicBezTo>
                  <a:pt x="1045137" y="1563330"/>
                  <a:pt x="1079597" y="1561963"/>
                  <a:pt x="1113559" y="1559294"/>
                </a:cubicBezTo>
                <a:lnTo>
                  <a:pt x="1197828" y="1549344"/>
                </a:lnTo>
                <a:lnTo>
                  <a:pt x="1206530" y="1577378"/>
                </a:lnTo>
                <a:cubicBezTo>
                  <a:pt x="1258025" y="1699127"/>
                  <a:pt x="1378579" y="1784554"/>
                  <a:pt x="1519086" y="1784554"/>
                </a:cubicBezTo>
                <a:cubicBezTo>
                  <a:pt x="1439009" y="1724496"/>
                  <a:pt x="1383644" y="1638790"/>
                  <a:pt x="1360966" y="1543387"/>
                </a:cubicBezTo>
                <a:lnTo>
                  <a:pt x="1357404" y="1512976"/>
                </a:lnTo>
                <a:lnTo>
                  <a:pt x="1403506" y="1501903"/>
                </a:lnTo>
                <a:cubicBezTo>
                  <a:pt x="1766105" y="1383240"/>
                  <a:pt x="2020530" y="1105441"/>
                  <a:pt x="2020530" y="781665"/>
                </a:cubicBezTo>
                <a:cubicBezTo>
                  <a:pt x="2020530" y="349963"/>
                  <a:pt x="1568219" y="0"/>
                  <a:pt x="1010265" y="0"/>
                </a:cubicBez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tIns="0" bIns="216000" rtlCol="0" anchor="ctr">
            <a:noAutofit/>
          </a:bodyPr>
          <a:lstStyle/>
          <a:p>
            <a:pPr algn="ctr"/>
            <a:r>
              <a:rPr kumimoji="1" lang="ja-JP" altLang="en-US" sz="1600" dirty="0">
                <a:solidFill>
                  <a:sysClr val="windowText" lastClr="000000"/>
                </a:solidFill>
                <a:latin typeface="BIZ UDPゴシック" panose="020B0400000000000000" pitchFamily="50" charset="-128"/>
                <a:ea typeface="BIZ UDPゴシック" panose="020B0400000000000000" pitchFamily="50" charset="-128"/>
              </a:rPr>
              <a:t>お住まいの</a:t>
            </a:r>
            <a:endParaRPr kumimoji="1" lang="en-US" altLang="ja-JP" sz="1600" dirty="0">
              <a:solidFill>
                <a:sysClr val="windowText" lastClr="000000"/>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ysClr val="windowText" lastClr="000000"/>
                </a:solidFill>
                <a:latin typeface="BIZ UDPゴシック" panose="020B0400000000000000" pitchFamily="50" charset="-128"/>
                <a:ea typeface="BIZ UDPゴシック" panose="020B0400000000000000" pitchFamily="50" charset="-128"/>
              </a:rPr>
              <a:t>郵便番号を</a:t>
            </a:r>
            <a:endParaRPr kumimoji="1" lang="en-US" altLang="ja-JP" sz="1600" dirty="0">
              <a:solidFill>
                <a:sysClr val="windowText" lastClr="000000"/>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ysClr val="windowText" lastClr="000000"/>
                </a:solidFill>
                <a:latin typeface="BIZ UDPゴシック" panose="020B0400000000000000" pitchFamily="50" charset="-128"/>
                <a:ea typeface="BIZ UDPゴシック" panose="020B0400000000000000" pitchFamily="50" charset="-128"/>
              </a:rPr>
              <a:t>控えておくと</a:t>
            </a:r>
            <a:endParaRPr kumimoji="1" lang="en-US" altLang="ja-JP" sz="1600" dirty="0">
              <a:solidFill>
                <a:sysClr val="windowText" lastClr="000000"/>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ysClr val="windowText" lastClr="000000"/>
                </a:solidFill>
                <a:latin typeface="BIZ UDPゴシック" panose="020B0400000000000000" pitchFamily="50" charset="-128"/>
                <a:ea typeface="BIZ UDPゴシック" panose="020B0400000000000000" pitchFamily="50" charset="-128"/>
              </a:rPr>
              <a:t>スムーズです☆</a:t>
            </a:r>
          </a:p>
        </p:txBody>
      </p:sp>
      <p:sp>
        <p:nvSpPr>
          <p:cNvPr id="11" name="フリーフォーム: 図形 10">
            <a:extLst>
              <a:ext uri="{FF2B5EF4-FFF2-40B4-BE49-F238E27FC236}">
                <a16:creationId xmlns:a16="http://schemas.microsoft.com/office/drawing/2014/main" id="{079B15CF-5976-14D4-B5E5-43A2954E5578}"/>
              </a:ext>
            </a:extLst>
          </p:cNvPr>
          <p:cNvSpPr/>
          <p:nvPr/>
        </p:nvSpPr>
        <p:spPr>
          <a:xfrm>
            <a:off x="877593" y="871884"/>
            <a:ext cx="2723537" cy="1907011"/>
          </a:xfrm>
          <a:custGeom>
            <a:avLst/>
            <a:gdLst>
              <a:gd name="connsiteX0" fmla="*/ 1010265 w 2020530"/>
              <a:gd name="connsiteY0" fmla="*/ 0 h 1784554"/>
              <a:gd name="connsiteX1" fmla="*/ 0 w 2020530"/>
              <a:gd name="connsiteY1" fmla="*/ 781665 h 1784554"/>
              <a:gd name="connsiteX2" fmla="*/ 1010265 w 2020530"/>
              <a:gd name="connsiteY2" fmla="*/ 1563330 h 1784554"/>
              <a:gd name="connsiteX3" fmla="*/ 1113559 w 2020530"/>
              <a:gd name="connsiteY3" fmla="*/ 1559294 h 1784554"/>
              <a:gd name="connsiteX4" fmla="*/ 1197828 w 2020530"/>
              <a:gd name="connsiteY4" fmla="*/ 1549344 h 1784554"/>
              <a:gd name="connsiteX5" fmla="*/ 1206530 w 2020530"/>
              <a:gd name="connsiteY5" fmla="*/ 1577378 h 1784554"/>
              <a:gd name="connsiteX6" fmla="*/ 1519086 w 2020530"/>
              <a:gd name="connsiteY6" fmla="*/ 1784554 h 1784554"/>
              <a:gd name="connsiteX7" fmla="*/ 1360966 w 2020530"/>
              <a:gd name="connsiteY7" fmla="*/ 1543387 h 1784554"/>
              <a:gd name="connsiteX8" fmla="*/ 1357404 w 2020530"/>
              <a:gd name="connsiteY8" fmla="*/ 1512976 h 1784554"/>
              <a:gd name="connsiteX9" fmla="*/ 1403506 w 2020530"/>
              <a:gd name="connsiteY9" fmla="*/ 1501903 h 1784554"/>
              <a:gd name="connsiteX10" fmla="*/ 2020530 w 2020530"/>
              <a:gd name="connsiteY10" fmla="*/ 781665 h 1784554"/>
              <a:gd name="connsiteX11" fmla="*/ 1010265 w 2020530"/>
              <a:gd name="connsiteY11" fmla="*/ 0 h 178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0530" h="1784554">
                <a:moveTo>
                  <a:pt x="1010265" y="0"/>
                </a:moveTo>
                <a:cubicBezTo>
                  <a:pt x="452311" y="0"/>
                  <a:pt x="0" y="349963"/>
                  <a:pt x="0" y="781665"/>
                </a:cubicBezTo>
                <a:cubicBezTo>
                  <a:pt x="0" y="1213367"/>
                  <a:pt x="452311" y="1563330"/>
                  <a:pt x="1010265" y="1563330"/>
                </a:cubicBezTo>
                <a:cubicBezTo>
                  <a:pt x="1045137" y="1563330"/>
                  <a:pt x="1079597" y="1561963"/>
                  <a:pt x="1113559" y="1559294"/>
                </a:cubicBezTo>
                <a:lnTo>
                  <a:pt x="1197828" y="1549344"/>
                </a:lnTo>
                <a:lnTo>
                  <a:pt x="1206530" y="1577378"/>
                </a:lnTo>
                <a:cubicBezTo>
                  <a:pt x="1258025" y="1699127"/>
                  <a:pt x="1378579" y="1784554"/>
                  <a:pt x="1519086" y="1784554"/>
                </a:cubicBezTo>
                <a:cubicBezTo>
                  <a:pt x="1439009" y="1724496"/>
                  <a:pt x="1383644" y="1638790"/>
                  <a:pt x="1360966" y="1543387"/>
                </a:cubicBezTo>
                <a:lnTo>
                  <a:pt x="1357404" y="1512976"/>
                </a:lnTo>
                <a:lnTo>
                  <a:pt x="1403506" y="1501903"/>
                </a:lnTo>
                <a:cubicBezTo>
                  <a:pt x="1766105" y="1383240"/>
                  <a:pt x="2020530" y="1105441"/>
                  <a:pt x="2020530" y="781665"/>
                </a:cubicBezTo>
                <a:cubicBezTo>
                  <a:pt x="2020530" y="349963"/>
                  <a:pt x="1568219" y="0"/>
                  <a:pt x="1010265" y="0"/>
                </a:cubicBez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bIns="216000" rtlCol="0" anchor="ctr">
            <a:noAutofit/>
          </a:bodyPr>
          <a:lstStyle/>
          <a:p>
            <a:pPr algn="ctr"/>
            <a:r>
              <a:rPr kumimoji="1" lang="ja-JP" altLang="en-US" sz="1600" dirty="0">
                <a:solidFill>
                  <a:sysClr val="windowText" lastClr="000000"/>
                </a:solidFill>
                <a:latin typeface="BIZ UDPゴシック" panose="020B0400000000000000" pitchFamily="50" charset="-128"/>
                <a:ea typeface="BIZ UDPゴシック" panose="020B0400000000000000" pitchFamily="50" charset="-128"/>
              </a:rPr>
              <a:t>地方公共団体が</a:t>
            </a:r>
            <a:endParaRPr kumimoji="1" lang="en-US" altLang="ja-JP" sz="1600" dirty="0">
              <a:solidFill>
                <a:sysClr val="windowText" lastClr="000000"/>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ysClr val="windowText" lastClr="000000"/>
                </a:solidFill>
                <a:latin typeface="BIZ UDPゴシック" panose="020B0400000000000000" pitchFamily="50" charset="-128"/>
                <a:ea typeface="BIZ UDPゴシック" panose="020B0400000000000000" pitchFamily="50" charset="-128"/>
              </a:rPr>
              <a:t>設置している</a:t>
            </a:r>
            <a:endParaRPr kumimoji="1" lang="en-US" altLang="ja-JP" sz="1600" dirty="0">
              <a:solidFill>
                <a:sysClr val="windowText" lastClr="000000"/>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ysClr val="windowText" lastClr="000000"/>
                </a:solidFill>
                <a:latin typeface="BIZ UDPゴシック" panose="020B0400000000000000" pitchFamily="50" charset="-128"/>
                <a:ea typeface="BIZ UDPゴシック" panose="020B0400000000000000" pitchFamily="50" charset="-128"/>
              </a:rPr>
              <a:t>身近な消費生活センターや消費生活相談窓口を</a:t>
            </a:r>
            <a:endParaRPr kumimoji="1" lang="en-US" altLang="ja-JP" sz="1600" dirty="0">
              <a:solidFill>
                <a:sysClr val="windowText" lastClr="000000"/>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ysClr val="windowText" lastClr="000000"/>
                </a:solidFill>
                <a:latin typeface="BIZ UDPゴシック" panose="020B0400000000000000" pitchFamily="50" charset="-128"/>
                <a:ea typeface="BIZ UDPゴシック" panose="020B0400000000000000" pitchFamily="50" charset="-128"/>
              </a:rPr>
              <a:t>ご案内します</a:t>
            </a:r>
          </a:p>
        </p:txBody>
      </p:sp>
    </p:spTree>
    <p:extLst>
      <p:ext uri="{BB962C8B-B14F-4D97-AF65-F5344CB8AC3E}">
        <p14:creationId xmlns:p14="http://schemas.microsoft.com/office/powerpoint/2010/main" val="1846149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思考の吹き出し: 雲形 104">
            <a:extLst>
              <a:ext uri="{FF2B5EF4-FFF2-40B4-BE49-F238E27FC236}">
                <a16:creationId xmlns:a16="http://schemas.microsoft.com/office/drawing/2014/main" id="{5CB8939B-0323-A2A8-745E-E667BC62BC3D}"/>
              </a:ext>
            </a:extLst>
          </p:cNvPr>
          <p:cNvSpPr/>
          <p:nvPr/>
        </p:nvSpPr>
        <p:spPr>
          <a:xfrm>
            <a:off x="5699052" y="191386"/>
            <a:ext cx="3221666" cy="2020186"/>
          </a:xfrm>
          <a:prstGeom prst="cloudCallout">
            <a:avLst>
              <a:gd name="adj1" fmla="val 57033"/>
              <a:gd name="adj2" fmla="val 45427"/>
            </a:avLst>
          </a:prstGeom>
          <a:gradFill flip="none" rotWithShape="1">
            <a:gsLst>
              <a:gs pos="0">
                <a:srgbClr val="FFFBEF"/>
              </a:gs>
              <a:gs pos="100000">
                <a:schemeClr val="accent2">
                  <a:lumMod val="20000"/>
                  <a:lumOff val="80000"/>
                </a:schemeClr>
              </a:gs>
              <a:gs pos="48000">
                <a:srgbClr val="FFFBEF"/>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フリーフォーム: 図形 72">
            <a:extLst>
              <a:ext uri="{FF2B5EF4-FFF2-40B4-BE49-F238E27FC236}">
                <a16:creationId xmlns:a16="http://schemas.microsoft.com/office/drawing/2014/main" id="{21CC72B9-1F64-D5AA-F98B-6F74CB677751}"/>
              </a:ext>
            </a:extLst>
          </p:cNvPr>
          <p:cNvSpPr/>
          <p:nvPr/>
        </p:nvSpPr>
        <p:spPr>
          <a:xfrm rot="4441941">
            <a:off x="6799145" y="1290278"/>
            <a:ext cx="1657827" cy="3275175"/>
          </a:xfrm>
          <a:custGeom>
            <a:avLst/>
            <a:gdLst>
              <a:gd name="connsiteX0" fmla="*/ 0 w 1918060"/>
              <a:gd name="connsiteY0" fmla="*/ 2630614 h 3396661"/>
              <a:gd name="connsiteX1" fmla="*/ 584729 w 1918060"/>
              <a:gd name="connsiteY1" fmla="*/ 587070 h 3396661"/>
              <a:gd name="connsiteX2" fmla="*/ 1239022 w 1918060"/>
              <a:gd name="connsiteY2" fmla="*/ 223906 h 3396661"/>
              <a:gd name="connsiteX3" fmla="*/ 1294674 w 1918060"/>
              <a:gd name="connsiteY3" fmla="*/ 0 h 3396661"/>
              <a:gd name="connsiteX4" fmla="*/ 1350182 w 1918060"/>
              <a:gd name="connsiteY4" fmla="*/ 223325 h 3396661"/>
              <a:gd name="connsiteX5" fmla="*/ 1533525 w 1918060"/>
              <a:gd name="connsiteY5" fmla="*/ 275786 h 3396661"/>
              <a:gd name="connsiteX6" fmla="*/ 1918060 w 1918060"/>
              <a:gd name="connsiteY6" fmla="*/ 968582 h 3396661"/>
              <a:gd name="connsiteX7" fmla="*/ 1333332 w 1918060"/>
              <a:gd name="connsiteY7" fmla="*/ 3012126 h 3396661"/>
              <a:gd name="connsiteX8" fmla="*/ 640535 w 1918060"/>
              <a:gd name="connsiteY8" fmla="*/ 3396661 h 3396661"/>
              <a:gd name="connsiteX9" fmla="*/ 384535 w 1918060"/>
              <a:gd name="connsiteY9" fmla="*/ 3323411 h 3396661"/>
              <a:gd name="connsiteX0" fmla="*/ 0 w 1918060"/>
              <a:gd name="connsiteY0" fmla="*/ 2822811 h 3588858"/>
              <a:gd name="connsiteX1" fmla="*/ 584729 w 1918060"/>
              <a:gd name="connsiteY1" fmla="*/ 779267 h 3588858"/>
              <a:gd name="connsiteX2" fmla="*/ 1239022 w 1918060"/>
              <a:gd name="connsiteY2" fmla="*/ 416103 h 3588858"/>
              <a:gd name="connsiteX3" fmla="*/ 1759001 w 1918060"/>
              <a:gd name="connsiteY3" fmla="*/ 0 h 3588858"/>
              <a:gd name="connsiteX4" fmla="*/ 1350182 w 1918060"/>
              <a:gd name="connsiteY4" fmla="*/ 415522 h 3588858"/>
              <a:gd name="connsiteX5" fmla="*/ 1533525 w 1918060"/>
              <a:gd name="connsiteY5" fmla="*/ 467983 h 3588858"/>
              <a:gd name="connsiteX6" fmla="*/ 1918060 w 1918060"/>
              <a:gd name="connsiteY6" fmla="*/ 1160779 h 3588858"/>
              <a:gd name="connsiteX7" fmla="*/ 1333332 w 1918060"/>
              <a:gd name="connsiteY7" fmla="*/ 3204323 h 3588858"/>
              <a:gd name="connsiteX8" fmla="*/ 640535 w 1918060"/>
              <a:gd name="connsiteY8" fmla="*/ 3588858 h 3588858"/>
              <a:gd name="connsiteX9" fmla="*/ 384535 w 1918060"/>
              <a:gd name="connsiteY9" fmla="*/ 3515608 h 3588858"/>
              <a:gd name="connsiteX10" fmla="*/ 0 w 1918060"/>
              <a:gd name="connsiteY10" fmla="*/ 2822811 h 3588858"/>
              <a:gd name="connsiteX0" fmla="*/ 0 w 1918060"/>
              <a:gd name="connsiteY0" fmla="*/ 2822811 h 3588858"/>
              <a:gd name="connsiteX1" fmla="*/ 584729 w 1918060"/>
              <a:gd name="connsiteY1" fmla="*/ 779267 h 3588858"/>
              <a:gd name="connsiteX2" fmla="*/ 1239022 w 1918060"/>
              <a:gd name="connsiteY2" fmla="*/ 416103 h 3588858"/>
              <a:gd name="connsiteX3" fmla="*/ 1759001 w 1918060"/>
              <a:gd name="connsiteY3" fmla="*/ 0 h 3588858"/>
              <a:gd name="connsiteX4" fmla="*/ 1493271 w 1918060"/>
              <a:gd name="connsiteY4" fmla="*/ 420347 h 3588858"/>
              <a:gd name="connsiteX5" fmla="*/ 1533525 w 1918060"/>
              <a:gd name="connsiteY5" fmla="*/ 467983 h 3588858"/>
              <a:gd name="connsiteX6" fmla="*/ 1918060 w 1918060"/>
              <a:gd name="connsiteY6" fmla="*/ 1160779 h 3588858"/>
              <a:gd name="connsiteX7" fmla="*/ 1333332 w 1918060"/>
              <a:gd name="connsiteY7" fmla="*/ 3204323 h 3588858"/>
              <a:gd name="connsiteX8" fmla="*/ 640535 w 1918060"/>
              <a:gd name="connsiteY8" fmla="*/ 3588858 h 3588858"/>
              <a:gd name="connsiteX9" fmla="*/ 384535 w 1918060"/>
              <a:gd name="connsiteY9" fmla="*/ 3515608 h 3588858"/>
              <a:gd name="connsiteX10" fmla="*/ 0 w 1918060"/>
              <a:gd name="connsiteY10" fmla="*/ 2822811 h 358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8060" h="3588858">
                <a:moveTo>
                  <a:pt x="0" y="2822811"/>
                </a:moveTo>
                <a:lnTo>
                  <a:pt x="584729" y="779267"/>
                </a:lnTo>
                <a:lnTo>
                  <a:pt x="1239022" y="416103"/>
                </a:lnTo>
                <a:lnTo>
                  <a:pt x="1759001" y="0"/>
                </a:lnTo>
                <a:lnTo>
                  <a:pt x="1493271" y="420347"/>
                </a:lnTo>
                <a:lnTo>
                  <a:pt x="1533525" y="467983"/>
                </a:lnTo>
                <a:lnTo>
                  <a:pt x="1918060" y="1160779"/>
                </a:lnTo>
                <a:lnTo>
                  <a:pt x="1333332" y="3204323"/>
                </a:lnTo>
                <a:lnTo>
                  <a:pt x="640535" y="3588858"/>
                </a:lnTo>
                <a:lnTo>
                  <a:pt x="384535" y="3515608"/>
                </a:lnTo>
                <a:lnTo>
                  <a:pt x="0" y="2822811"/>
                </a:lnTo>
                <a:close/>
              </a:path>
            </a:pathLst>
          </a:cu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pic>
        <p:nvPicPr>
          <p:cNvPr id="4" name="図 3">
            <a:extLst>
              <a:ext uri="{FF2B5EF4-FFF2-40B4-BE49-F238E27FC236}">
                <a16:creationId xmlns:a16="http://schemas.microsoft.com/office/drawing/2014/main" id="{2BA0AAE0-CCB0-87CB-D16F-D64ECA5EAE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6859" y="1676401"/>
            <a:ext cx="2062842" cy="2062842"/>
          </a:xfrm>
          <a:prstGeom prst="rect">
            <a:avLst/>
          </a:prstGeom>
        </p:spPr>
      </p:pic>
      <p:cxnSp>
        <p:nvCxnSpPr>
          <p:cNvPr id="8" name="直線コネクタ 7">
            <a:extLst>
              <a:ext uri="{FF2B5EF4-FFF2-40B4-BE49-F238E27FC236}">
                <a16:creationId xmlns:a16="http://schemas.microsoft.com/office/drawing/2014/main" id="{714A07B8-A659-BA91-C9F4-18FA2EAB8C57}"/>
              </a:ext>
            </a:extLst>
          </p:cNvPr>
          <p:cNvCxnSpPr/>
          <p:nvPr/>
        </p:nvCxnSpPr>
        <p:spPr>
          <a:xfrm>
            <a:off x="0" y="3743008"/>
            <a:ext cx="10691813" cy="0"/>
          </a:xfrm>
          <a:prstGeom prst="line">
            <a:avLst/>
          </a:prstGeom>
          <a:ln/>
        </p:spPr>
        <p:style>
          <a:lnRef idx="1">
            <a:schemeClr val="dk1"/>
          </a:lnRef>
          <a:fillRef idx="0">
            <a:schemeClr val="dk1"/>
          </a:fillRef>
          <a:effectRef idx="0">
            <a:schemeClr val="dk1"/>
          </a:effectRef>
          <a:fontRef idx="minor">
            <a:schemeClr val="tx1"/>
          </a:fontRef>
        </p:style>
      </p:cxnSp>
      <p:cxnSp>
        <p:nvCxnSpPr>
          <p:cNvPr id="10" name="直線コネクタ 9">
            <a:extLst>
              <a:ext uri="{FF2B5EF4-FFF2-40B4-BE49-F238E27FC236}">
                <a16:creationId xmlns:a16="http://schemas.microsoft.com/office/drawing/2014/main" id="{CF9FCB80-5DA8-D4DB-8759-A01D34ED0659}"/>
              </a:ext>
            </a:extLst>
          </p:cNvPr>
          <p:cNvCxnSpPr/>
          <p:nvPr/>
        </p:nvCxnSpPr>
        <p:spPr>
          <a:xfrm>
            <a:off x="5346700" y="0"/>
            <a:ext cx="0" cy="755967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2" name="図 11">
            <a:extLst>
              <a:ext uri="{FF2B5EF4-FFF2-40B4-BE49-F238E27FC236}">
                <a16:creationId xmlns:a16="http://schemas.microsoft.com/office/drawing/2014/main" id="{C1DB7AAD-9FF3-7A67-167A-F6482EA71C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1127" y="5391151"/>
            <a:ext cx="1426895" cy="2105931"/>
          </a:xfrm>
          <a:prstGeom prst="rect">
            <a:avLst/>
          </a:prstGeom>
        </p:spPr>
      </p:pic>
      <p:grpSp>
        <p:nvGrpSpPr>
          <p:cNvPr id="109" name="グループ化 108">
            <a:extLst>
              <a:ext uri="{FF2B5EF4-FFF2-40B4-BE49-F238E27FC236}">
                <a16:creationId xmlns:a16="http://schemas.microsoft.com/office/drawing/2014/main" id="{A8C42D16-3926-F1C2-858C-B07F18A27961}"/>
              </a:ext>
            </a:extLst>
          </p:cNvPr>
          <p:cNvGrpSpPr/>
          <p:nvPr/>
        </p:nvGrpSpPr>
        <p:grpSpPr>
          <a:xfrm>
            <a:off x="323850" y="115747"/>
            <a:ext cx="4387046" cy="2824221"/>
            <a:chOff x="590068" y="132075"/>
            <a:chExt cx="4387046" cy="2824221"/>
          </a:xfrm>
        </p:grpSpPr>
        <p:sp>
          <p:nvSpPr>
            <p:cNvPr id="65" name="星: 32 pt 64">
              <a:extLst>
                <a:ext uri="{FF2B5EF4-FFF2-40B4-BE49-F238E27FC236}">
                  <a16:creationId xmlns:a16="http://schemas.microsoft.com/office/drawing/2014/main" id="{0740E8A5-024C-C7AD-EC2A-CE977920202D}"/>
                </a:ext>
              </a:extLst>
            </p:cNvPr>
            <p:cNvSpPr/>
            <p:nvPr/>
          </p:nvSpPr>
          <p:spPr>
            <a:xfrm>
              <a:off x="590068" y="132075"/>
              <a:ext cx="4387046" cy="2824221"/>
            </a:xfrm>
            <a:custGeom>
              <a:avLst/>
              <a:gdLst>
                <a:gd name="connsiteX0" fmla="*/ 0 w 3495040"/>
                <a:gd name="connsiteY0" fmla="*/ 944880 h 1889760"/>
                <a:gd name="connsiteX1" fmla="*/ 242819 w 3495040"/>
                <a:gd name="connsiteY1" fmla="*/ 864746 h 1889760"/>
                <a:gd name="connsiteX2" fmla="*/ 33570 w 3495040"/>
                <a:gd name="connsiteY2" fmla="*/ 760543 h 1889760"/>
                <a:gd name="connsiteX3" fmla="*/ 300637 w 3495040"/>
                <a:gd name="connsiteY3" fmla="*/ 707568 h 1889760"/>
                <a:gd name="connsiteX4" fmla="*/ 133021 w 3495040"/>
                <a:gd name="connsiteY4" fmla="*/ 583293 h 1889760"/>
                <a:gd name="connsiteX5" fmla="*/ 414066 w 3495040"/>
                <a:gd name="connsiteY5" fmla="*/ 559497 h 1889760"/>
                <a:gd name="connsiteX6" fmla="*/ 294510 w 3495040"/>
                <a:gd name="connsiteY6" fmla="*/ 419933 h 1889760"/>
                <a:gd name="connsiteX7" fmla="*/ 578737 w 3495040"/>
                <a:gd name="connsiteY7" fmla="*/ 426248 h 1889760"/>
                <a:gd name="connsiteX8" fmla="*/ 511837 w 3495040"/>
                <a:gd name="connsiteY8" fmla="*/ 276749 h 1889760"/>
                <a:gd name="connsiteX9" fmla="*/ 788329 w 3495040"/>
                <a:gd name="connsiteY9" fmla="*/ 312922 h 1889760"/>
                <a:gd name="connsiteX10" fmla="*/ 776650 w 3495040"/>
                <a:gd name="connsiteY10" fmla="*/ 159241 h 1889760"/>
                <a:gd name="connsiteX11" fmla="*/ 1034768 w 3495040"/>
                <a:gd name="connsiteY11" fmla="*/ 223885 h 1889760"/>
                <a:gd name="connsiteX12" fmla="*/ 1078779 w 3495040"/>
                <a:gd name="connsiteY12" fmla="*/ 71924 h 1889760"/>
                <a:gd name="connsiteX13" fmla="*/ 1308620 w 3495040"/>
                <a:gd name="connsiteY13" fmla="*/ 162554 h 1889760"/>
                <a:gd name="connsiteX14" fmla="*/ 1406596 w 3495040"/>
                <a:gd name="connsiteY14" fmla="*/ 18151 h 1889760"/>
                <a:gd name="connsiteX15" fmla="*/ 1599315 w 3495040"/>
                <a:gd name="connsiteY15" fmla="*/ 131291 h 1889760"/>
                <a:gd name="connsiteX16" fmla="*/ 1747520 w 3495040"/>
                <a:gd name="connsiteY16" fmla="*/ 0 h 1889760"/>
                <a:gd name="connsiteX17" fmla="*/ 1895725 w 3495040"/>
                <a:gd name="connsiteY17" fmla="*/ 131291 h 1889760"/>
                <a:gd name="connsiteX18" fmla="*/ 2088444 w 3495040"/>
                <a:gd name="connsiteY18" fmla="*/ 18151 h 1889760"/>
                <a:gd name="connsiteX19" fmla="*/ 2186420 w 3495040"/>
                <a:gd name="connsiteY19" fmla="*/ 162554 h 1889760"/>
                <a:gd name="connsiteX20" fmla="*/ 2416261 w 3495040"/>
                <a:gd name="connsiteY20" fmla="*/ 71924 h 1889760"/>
                <a:gd name="connsiteX21" fmla="*/ 2460272 w 3495040"/>
                <a:gd name="connsiteY21" fmla="*/ 223885 h 1889760"/>
                <a:gd name="connsiteX22" fmla="*/ 2718390 w 3495040"/>
                <a:gd name="connsiteY22" fmla="*/ 159241 h 1889760"/>
                <a:gd name="connsiteX23" fmla="*/ 2706711 w 3495040"/>
                <a:gd name="connsiteY23" fmla="*/ 312922 h 1889760"/>
                <a:gd name="connsiteX24" fmla="*/ 2983203 w 3495040"/>
                <a:gd name="connsiteY24" fmla="*/ 276749 h 1889760"/>
                <a:gd name="connsiteX25" fmla="*/ 2916303 w 3495040"/>
                <a:gd name="connsiteY25" fmla="*/ 426248 h 1889760"/>
                <a:gd name="connsiteX26" fmla="*/ 3200530 w 3495040"/>
                <a:gd name="connsiteY26" fmla="*/ 419933 h 1889760"/>
                <a:gd name="connsiteX27" fmla="*/ 3080974 w 3495040"/>
                <a:gd name="connsiteY27" fmla="*/ 559497 h 1889760"/>
                <a:gd name="connsiteX28" fmla="*/ 3362019 w 3495040"/>
                <a:gd name="connsiteY28" fmla="*/ 583293 h 1889760"/>
                <a:gd name="connsiteX29" fmla="*/ 3194403 w 3495040"/>
                <a:gd name="connsiteY29" fmla="*/ 707568 h 1889760"/>
                <a:gd name="connsiteX30" fmla="*/ 3461470 w 3495040"/>
                <a:gd name="connsiteY30" fmla="*/ 760543 h 1889760"/>
                <a:gd name="connsiteX31" fmla="*/ 3252221 w 3495040"/>
                <a:gd name="connsiteY31" fmla="*/ 864746 h 1889760"/>
                <a:gd name="connsiteX32" fmla="*/ 3495040 w 3495040"/>
                <a:gd name="connsiteY32" fmla="*/ 944880 h 1889760"/>
                <a:gd name="connsiteX33" fmla="*/ 3252221 w 3495040"/>
                <a:gd name="connsiteY33" fmla="*/ 1025014 h 1889760"/>
                <a:gd name="connsiteX34" fmla="*/ 3461470 w 3495040"/>
                <a:gd name="connsiteY34" fmla="*/ 1129217 h 1889760"/>
                <a:gd name="connsiteX35" fmla="*/ 3194403 w 3495040"/>
                <a:gd name="connsiteY35" fmla="*/ 1182192 h 1889760"/>
                <a:gd name="connsiteX36" fmla="*/ 3362019 w 3495040"/>
                <a:gd name="connsiteY36" fmla="*/ 1306467 h 1889760"/>
                <a:gd name="connsiteX37" fmla="*/ 3080974 w 3495040"/>
                <a:gd name="connsiteY37" fmla="*/ 1330263 h 1889760"/>
                <a:gd name="connsiteX38" fmla="*/ 3200530 w 3495040"/>
                <a:gd name="connsiteY38" fmla="*/ 1469827 h 1889760"/>
                <a:gd name="connsiteX39" fmla="*/ 2916303 w 3495040"/>
                <a:gd name="connsiteY39" fmla="*/ 1463512 h 1889760"/>
                <a:gd name="connsiteX40" fmla="*/ 2983203 w 3495040"/>
                <a:gd name="connsiteY40" fmla="*/ 1613011 h 1889760"/>
                <a:gd name="connsiteX41" fmla="*/ 2706711 w 3495040"/>
                <a:gd name="connsiteY41" fmla="*/ 1576838 h 1889760"/>
                <a:gd name="connsiteX42" fmla="*/ 2718390 w 3495040"/>
                <a:gd name="connsiteY42" fmla="*/ 1730519 h 1889760"/>
                <a:gd name="connsiteX43" fmla="*/ 2460272 w 3495040"/>
                <a:gd name="connsiteY43" fmla="*/ 1665875 h 1889760"/>
                <a:gd name="connsiteX44" fmla="*/ 2416261 w 3495040"/>
                <a:gd name="connsiteY44" fmla="*/ 1817836 h 1889760"/>
                <a:gd name="connsiteX45" fmla="*/ 2186420 w 3495040"/>
                <a:gd name="connsiteY45" fmla="*/ 1727206 h 1889760"/>
                <a:gd name="connsiteX46" fmla="*/ 2088444 w 3495040"/>
                <a:gd name="connsiteY46" fmla="*/ 1871609 h 1889760"/>
                <a:gd name="connsiteX47" fmla="*/ 1895725 w 3495040"/>
                <a:gd name="connsiteY47" fmla="*/ 1758469 h 1889760"/>
                <a:gd name="connsiteX48" fmla="*/ 1747520 w 3495040"/>
                <a:gd name="connsiteY48" fmla="*/ 1889760 h 1889760"/>
                <a:gd name="connsiteX49" fmla="*/ 1599315 w 3495040"/>
                <a:gd name="connsiteY49" fmla="*/ 1758469 h 1889760"/>
                <a:gd name="connsiteX50" fmla="*/ 1406596 w 3495040"/>
                <a:gd name="connsiteY50" fmla="*/ 1871609 h 1889760"/>
                <a:gd name="connsiteX51" fmla="*/ 1308620 w 3495040"/>
                <a:gd name="connsiteY51" fmla="*/ 1727206 h 1889760"/>
                <a:gd name="connsiteX52" fmla="*/ 1078779 w 3495040"/>
                <a:gd name="connsiteY52" fmla="*/ 1817836 h 1889760"/>
                <a:gd name="connsiteX53" fmla="*/ 1034768 w 3495040"/>
                <a:gd name="connsiteY53" fmla="*/ 1665875 h 1889760"/>
                <a:gd name="connsiteX54" fmla="*/ 776650 w 3495040"/>
                <a:gd name="connsiteY54" fmla="*/ 1730519 h 1889760"/>
                <a:gd name="connsiteX55" fmla="*/ 788329 w 3495040"/>
                <a:gd name="connsiteY55" fmla="*/ 1576838 h 1889760"/>
                <a:gd name="connsiteX56" fmla="*/ 511837 w 3495040"/>
                <a:gd name="connsiteY56" fmla="*/ 1613011 h 1889760"/>
                <a:gd name="connsiteX57" fmla="*/ 578737 w 3495040"/>
                <a:gd name="connsiteY57" fmla="*/ 1463512 h 1889760"/>
                <a:gd name="connsiteX58" fmla="*/ 294510 w 3495040"/>
                <a:gd name="connsiteY58" fmla="*/ 1469827 h 1889760"/>
                <a:gd name="connsiteX59" fmla="*/ 414066 w 3495040"/>
                <a:gd name="connsiteY59" fmla="*/ 1330263 h 1889760"/>
                <a:gd name="connsiteX60" fmla="*/ 133021 w 3495040"/>
                <a:gd name="connsiteY60" fmla="*/ 1306467 h 1889760"/>
                <a:gd name="connsiteX61" fmla="*/ 300637 w 3495040"/>
                <a:gd name="connsiteY61" fmla="*/ 1182192 h 1889760"/>
                <a:gd name="connsiteX62" fmla="*/ 33570 w 3495040"/>
                <a:gd name="connsiteY62" fmla="*/ 1129217 h 1889760"/>
                <a:gd name="connsiteX63" fmla="*/ 242819 w 3495040"/>
                <a:gd name="connsiteY63" fmla="*/ 1025014 h 1889760"/>
                <a:gd name="connsiteX64" fmla="*/ 0 w 3495040"/>
                <a:gd name="connsiteY64" fmla="*/ 944880 h 1889760"/>
                <a:gd name="connsiteX0" fmla="*/ 0 w 3495040"/>
                <a:gd name="connsiteY0" fmla="*/ 944880 h 2508716"/>
                <a:gd name="connsiteX1" fmla="*/ 242819 w 3495040"/>
                <a:gd name="connsiteY1" fmla="*/ 864746 h 2508716"/>
                <a:gd name="connsiteX2" fmla="*/ 33570 w 3495040"/>
                <a:gd name="connsiteY2" fmla="*/ 760543 h 2508716"/>
                <a:gd name="connsiteX3" fmla="*/ 300637 w 3495040"/>
                <a:gd name="connsiteY3" fmla="*/ 707568 h 2508716"/>
                <a:gd name="connsiteX4" fmla="*/ 133021 w 3495040"/>
                <a:gd name="connsiteY4" fmla="*/ 583293 h 2508716"/>
                <a:gd name="connsiteX5" fmla="*/ 414066 w 3495040"/>
                <a:gd name="connsiteY5" fmla="*/ 559497 h 2508716"/>
                <a:gd name="connsiteX6" fmla="*/ 294510 w 3495040"/>
                <a:gd name="connsiteY6" fmla="*/ 419933 h 2508716"/>
                <a:gd name="connsiteX7" fmla="*/ 578737 w 3495040"/>
                <a:gd name="connsiteY7" fmla="*/ 426248 h 2508716"/>
                <a:gd name="connsiteX8" fmla="*/ 511837 w 3495040"/>
                <a:gd name="connsiteY8" fmla="*/ 276749 h 2508716"/>
                <a:gd name="connsiteX9" fmla="*/ 788329 w 3495040"/>
                <a:gd name="connsiteY9" fmla="*/ 312922 h 2508716"/>
                <a:gd name="connsiteX10" fmla="*/ 776650 w 3495040"/>
                <a:gd name="connsiteY10" fmla="*/ 159241 h 2508716"/>
                <a:gd name="connsiteX11" fmla="*/ 1034768 w 3495040"/>
                <a:gd name="connsiteY11" fmla="*/ 223885 h 2508716"/>
                <a:gd name="connsiteX12" fmla="*/ 1078779 w 3495040"/>
                <a:gd name="connsiteY12" fmla="*/ 71924 h 2508716"/>
                <a:gd name="connsiteX13" fmla="*/ 1308620 w 3495040"/>
                <a:gd name="connsiteY13" fmla="*/ 162554 h 2508716"/>
                <a:gd name="connsiteX14" fmla="*/ 1406596 w 3495040"/>
                <a:gd name="connsiteY14" fmla="*/ 18151 h 2508716"/>
                <a:gd name="connsiteX15" fmla="*/ 1599315 w 3495040"/>
                <a:gd name="connsiteY15" fmla="*/ 131291 h 2508716"/>
                <a:gd name="connsiteX16" fmla="*/ 1747520 w 3495040"/>
                <a:gd name="connsiteY16" fmla="*/ 0 h 2508716"/>
                <a:gd name="connsiteX17" fmla="*/ 1895725 w 3495040"/>
                <a:gd name="connsiteY17" fmla="*/ 131291 h 2508716"/>
                <a:gd name="connsiteX18" fmla="*/ 2088444 w 3495040"/>
                <a:gd name="connsiteY18" fmla="*/ 18151 h 2508716"/>
                <a:gd name="connsiteX19" fmla="*/ 2186420 w 3495040"/>
                <a:gd name="connsiteY19" fmla="*/ 162554 h 2508716"/>
                <a:gd name="connsiteX20" fmla="*/ 2416261 w 3495040"/>
                <a:gd name="connsiteY20" fmla="*/ 71924 h 2508716"/>
                <a:gd name="connsiteX21" fmla="*/ 2460272 w 3495040"/>
                <a:gd name="connsiteY21" fmla="*/ 223885 h 2508716"/>
                <a:gd name="connsiteX22" fmla="*/ 2718390 w 3495040"/>
                <a:gd name="connsiteY22" fmla="*/ 159241 h 2508716"/>
                <a:gd name="connsiteX23" fmla="*/ 2706711 w 3495040"/>
                <a:gd name="connsiteY23" fmla="*/ 312922 h 2508716"/>
                <a:gd name="connsiteX24" fmla="*/ 2983203 w 3495040"/>
                <a:gd name="connsiteY24" fmla="*/ 276749 h 2508716"/>
                <a:gd name="connsiteX25" fmla="*/ 2916303 w 3495040"/>
                <a:gd name="connsiteY25" fmla="*/ 426248 h 2508716"/>
                <a:gd name="connsiteX26" fmla="*/ 3200530 w 3495040"/>
                <a:gd name="connsiteY26" fmla="*/ 419933 h 2508716"/>
                <a:gd name="connsiteX27" fmla="*/ 3080974 w 3495040"/>
                <a:gd name="connsiteY27" fmla="*/ 559497 h 2508716"/>
                <a:gd name="connsiteX28" fmla="*/ 3362019 w 3495040"/>
                <a:gd name="connsiteY28" fmla="*/ 583293 h 2508716"/>
                <a:gd name="connsiteX29" fmla="*/ 3194403 w 3495040"/>
                <a:gd name="connsiteY29" fmla="*/ 707568 h 2508716"/>
                <a:gd name="connsiteX30" fmla="*/ 3461470 w 3495040"/>
                <a:gd name="connsiteY30" fmla="*/ 760543 h 2508716"/>
                <a:gd name="connsiteX31" fmla="*/ 3252221 w 3495040"/>
                <a:gd name="connsiteY31" fmla="*/ 864746 h 2508716"/>
                <a:gd name="connsiteX32" fmla="*/ 3495040 w 3495040"/>
                <a:gd name="connsiteY32" fmla="*/ 944880 h 2508716"/>
                <a:gd name="connsiteX33" fmla="*/ 3252221 w 3495040"/>
                <a:gd name="connsiteY33" fmla="*/ 1025014 h 2508716"/>
                <a:gd name="connsiteX34" fmla="*/ 3461470 w 3495040"/>
                <a:gd name="connsiteY34" fmla="*/ 1129217 h 2508716"/>
                <a:gd name="connsiteX35" fmla="*/ 3194403 w 3495040"/>
                <a:gd name="connsiteY35" fmla="*/ 1182192 h 2508716"/>
                <a:gd name="connsiteX36" fmla="*/ 3362019 w 3495040"/>
                <a:gd name="connsiteY36" fmla="*/ 1306467 h 2508716"/>
                <a:gd name="connsiteX37" fmla="*/ 3080974 w 3495040"/>
                <a:gd name="connsiteY37" fmla="*/ 1330263 h 2508716"/>
                <a:gd name="connsiteX38" fmla="*/ 3200530 w 3495040"/>
                <a:gd name="connsiteY38" fmla="*/ 1469827 h 2508716"/>
                <a:gd name="connsiteX39" fmla="*/ 2916303 w 3495040"/>
                <a:gd name="connsiteY39" fmla="*/ 1463512 h 2508716"/>
                <a:gd name="connsiteX40" fmla="*/ 2983203 w 3495040"/>
                <a:gd name="connsiteY40" fmla="*/ 1613011 h 2508716"/>
                <a:gd name="connsiteX41" fmla="*/ 2706711 w 3495040"/>
                <a:gd name="connsiteY41" fmla="*/ 1576838 h 2508716"/>
                <a:gd name="connsiteX42" fmla="*/ 2718390 w 3495040"/>
                <a:gd name="connsiteY42" fmla="*/ 1730519 h 2508716"/>
                <a:gd name="connsiteX43" fmla="*/ 2460272 w 3495040"/>
                <a:gd name="connsiteY43" fmla="*/ 1665875 h 2508716"/>
                <a:gd name="connsiteX44" fmla="*/ 2599141 w 3495040"/>
                <a:gd name="connsiteY44" fmla="*/ 2508716 h 2508716"/>
                <a:gd name="connsiteX45" fmla="*/ 2186420 w 3495040"/>
                <a:gd name="connsiteY45" fmla="*/ 1727206 h 2508716"/>
                <a:gd name="connsiteX46" fmla="*/ 2088444 w 3495040"/>
                <a:gd name="connsiteY46" fmla="*/ 1871609 h 2508716"/>
                <a:gd name="connsiteX47" fmla="*/ 1895725 w 3495040"/>
                <a:gd name="connsiteY47" fmla="*/ 1758469 h 2508716"/>
                <a:gd name="connsiteX48" fmla="*/ 1747520 w 3495040"/>
                <a:gd name="connsiteY48" fmla="*/ 1889760 h 2508716"/>
                <a:gd name="connsiteX49" fmla="*/ 1599315 w 3495040"/>
                <a:gd name="connsiteY49" fmla="*/ 1758469 h 2508716"/>
                <a:gd name="connsiteX50" fmla="*/ 1406596 w 3495040"/>
                <a:gd name="connsiteY50" fmla="*/ 1871609 h 2508716"/>
                <a:gd name="connsiteX51" fmla="*/ 1308620 w 3495040"/>
                <a:gd name="connsiteY51" fmla="*/ 1727206 h 2508716"/>
                <a:gd name="connsiteX52" fmla="*/ 1078779 w 3495040"/>
                <a:gd name="connsiteY52" fmla="*/ 1817836 h 2508716"/>
                <a:gd name="connsiteX53" fmla="*/ 1034768 w 3495040"/>
                <a:gd name="connsiteY53" fmla="*/ 1665875 h 2508716"/>
                <a:gd name="connsiteX54" fmla="*/ 776650 w 3495040"/>
                <a:gd name="connsiteY54" fmla="*/ 1730519 h 2508716"/>
                <a:gd name="connsiteX55" fmla="*/ 788329 w 3495040"/>
                <a:gd name="connsiteY55" fmla="*/ 1576838 h 2508716"/>
                <a:gd name="connsiteX56" fmla="*/ 511837 w 3495040"/>
                <a:gd name="connsiteY56" fmla="*/ 1613011 h 2508716"/>
                <a:gd name="connsiteX57" fmla="*/ 578737 w 3495040"/>
                <a:gd name="connsiteY57" fmla="*/ 1463512 h 2508716"/>
                <a:gd name="connsiteX58" fmla="*/ 294510 w 3495040"/>
                <a:gd name="connsiteY58" fmla="*/ 1469827 h 2508716"/>
                <a:gd name="connsiteX59" fmla="*/ 414066 w 3495040"/>
                <a:gd name="connsiteY59" fmla="*/ 1330263 h 2508716"/>
                <a:gd name="connsiteX60" fmla="*/ 133021 w 3495040"/>
                <a:gd name="connsiteY60" fmla="*/ 1306467 h 2508716"/>
                <a:gd name="connsiteX61" fmla="*/ 300637 w 3495040"/>
                <a:gd name="connsiteY61" fmla="*/ 1182192 h 2508716"/>
                <a:gd name="connsiteX62" fmla="*/ 33570 w 3495040"/>
                <a:gd name="connsiteY62" fmla="*/ 1129217 h 2508716"/>
                <a:gd name="connsiteX63" fmla="*/ 242819 w 3495040"/>
                <a:gd name="connsiteY63" fmla="*/ 1025014 h 2508716"/>
                <a:gd name="connsiteX64" fmla="*/ 0 w 3495040"/>
                <a:gd name="connsiteY64" fmla="*/ 944880 h 250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495040" h="2508716">
                  <a:moveTo>
                    <a:pt x="0" y="944880"/>
                  </a:moveTo>
                  <a:lnTo>
                    <a:pt x="242819" y="864746"/>
                  </a:lnTo>
                  <a:lnTo>
                    <a:pt x="33570" y="760543"/>
                  </a:lnTo>
                  <a:lnTo>
                    <a:pt x="300637" y="707568"/>
                  </a:lnTo>
                  <a:lnTo>
                    <a:pt x="133021" y="583293"/>
                  </a:lnTo>
                  <a:lnTo>
                    <a:pt x="414066" y="559497"/>
                  </a:lnTo>
                  <a:lnTo>
                    <a:pt x="294510" y="419933"/>
                  </a:lnTo>
                  <a:lnTo>
                    <a:pt x="578737" y="426248"/>
                  </a:lnTo>
                  <a:lnTo>
                    <a:pt x="511837" y="276749"/>
                  </a:lnTo>
                  <a:lnTo>
                    <a:pt x="788329" y="312922"/>
                  </a:lnTo>
                  <a:lnTo>
                    <a:pt x="776650" y="159241"/>
                  </a:lnTo>
                  <a:lnTo>
                    <a:pt x="1034768" y="223885"/>
                  </a:lnTo>
                  <a:lnTo>
                    <a:pt x="1078779" y="71924"/>
                  </a:lnTo>
                  <a:lnTo>
                    <a:pt x="1308620" y="162554"/>
                  </a:lnTo>
                  <a:lnTo>
                    <a:pt x="1406596" y="18151"/>
                  </a:lnTo>
                  <a:lnTo>
                    <a:pt x="1599315" y="131291"/>
                  </a:lnTo>
                  <a:lnTo>
                    <a:pt x="1747520" y="0"/>
                  </a:lnTo>
                  <a:lnTo>
                    <a:pt x="1895725" y="131291"/>
                  </a:lnTo>
                  <a:lnTo>
                    <a:pt x="2088444" y="18151"/>
                  </a:lnTo>
                  <a:lnTo>
                    <a:pt x="2186420" y="162554"/>
                  </a:lnTo>
                  <a:lnTo>
                    <a:pt x="2416261" y="71924"/>
                  </a:lnTo>
                  <a:lnTo>
                    <a:pt x="2460272" y="223885"/>
                  </a:lnTo>
                  <a:lnTo>
                    <a:pt x="2718390" y="159241"/>
                  </a:lnTo>
                  <a:lnTo>
                    <a:pt x="2706711" y="312922"/>
                  </a:lnTo>
                  <a:lnTo>
                    <a:pt x="2983203" y="276749"/>
                  </a:lnTo>
                  <a:lnTo>
                    <a:pt x="2916303" y="426248"/>
                  </a:lnTo>
                  <a:lnTo>
                    <a:pt x="3200530" y="419933"/>
                  </a:lnTo>
                  <a:lnTo>
                    <a:pt x="3080974" y="559497"/>
                  </a:lnTo>
                  <a:lnTo>
                    <a:pt x="3362019" y="583293"/>
                  </a:lnTo>
                  <a:lnTo>
                    <a:pt x="3194403" y="707568"/>
                  </a:lnTo>
                  <a:lnTo>
                    <a:pt x="3461470" y="760543"/>
                  </a:lnTo>
                  <a:lnTo>
                    <a:pt x="3252221" y="864746"/>
                  </a:lnTo>
                  <a:lnTo>
                    <a:pt x="3495040" y="944880"/>
                  </a:lnTo>
                  <a:lnTo>
                    <a:pt x="3252221" y="1025014"/>
                  </a:lnTo>
                  <a:lnTo>
                    <a:pt x="3461470" y="1129217"/>
                  </a:lnTo>
                  <a:lnTo>
                    <a:pt x="3194403" y="1182192"/>
                  </a:lnTo>
                  <a:lnTo>
                    <a:pt x="3362019" y="1306467"/>
                  </a:lnTo>
                  <a:lnTo>
                    <a:pt x="3080974" y="1330263"/>
                  </a:lnTo>
                  <a:lnTo>
                    <a:pt x="3200530" y="1469827"/>
                  </a:lnTo>
                  <a:lnTo>
                    <a:pt x="2916303" y="1463512"/>
                  </a:lnTo>
                  <a:lnTo>
                    <a:pt x="2983203" y="1613011"/>
                  </a:lnTo>
                  <a:lnTo>
                    <a:pt x="2706711" y="1576838"/>
                  </a:lnTo>
                  <a:lnTo>
                    <a:pt x="2718390" y="1730519"/>
                  </a:lnTo>
                  <a:lnTo>
                    <a:pt x="2460272" y="1665875"/>
                  </a:lnTo>
                  <a:lnTo>
                    <a:pt x="2599141" y="2508716"/>
                  </a:lnTo>
                  <a:lnTo>
                    <a:pt x="2186420" y="1727206"/>
                  </a:lnTo>
                  <a:lnTo>
                    <a:pt x="2088444" y="1871609"/>
                  </a:lnTo>
                  <a:lnTo>
                    <a:pt x="1895725" y="1758469"/>
                  </a:lnTo>
                  <a:lnTo>
                    <a:pt x="1747520" y="1889760"/>
                  </a:lnTo>
                  <a:lnTo>
                    <a:pt x="1599315" y="1758469"/>
                  </a:lnTo>
                  <a:lnTo>
                    <a:pt x="1406596" y="1871609"/>
                  </a:lnTo>
                  <a:lnTo>
                    <a:pt x="1308620" y="1727206"/>
                  </a:lnTo>
                  <a:lnTo>
                    <a:pt x="1078779" y="1817836"/>
                  </a:lnTo>
                  <a:lnTo>
                    <a:pt x="1034768" y="1665875"/>
                  </a:lnTo>
                  <a:lnTo>
                    <a:pt x="776650" y="1730519"/>
                  </a:lnTo>
                  <a:lnTo>
                    <a:pt x="788329" y="1576838"/>
                  </a:lnTo>
                  <a:lnTo>
                    <a:pt x="511837" y="1613011"/>
                  </a:lnTo>
                  <a:lnTo>
                    <a:pt x="578737" y="1463512"/>
                  </a:lnTo>
                  <a:lnTo>
                    <a:pt x="294510" y="1469827"/>
                  </a:lnTo>
                  <a:lnTo>
                    <a:pt x="414066" y="1330263"/>
                  </a:lnTo>
                  <a:lnTo>
                    <a:pt x="133021" y="1306467"/>
                  </a:lnTo>
                  <a:lnTo>
                    <a:pt x="300637" y="1182192"/>
                  </a:lnTo>
                  <a:lnTo>
                    <a:pt x="33570" y="1129217"/>
                  </a:lnTo>
                  <a:lnTo>
                    <a:pt x="242819" y="1025014"/>
                  </a:lnTo>
                  <a:lnTo>
                    <a:pt x="0" y="944880"/>
                  </a:lnTo>
                  <a:close/>
                </a:path>
              </a:pathLst>
            </a:custGeom>
            <a:solidFill>
              <a:schemeClr val="bg1"/>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descr="グラフィカル ユーザー インターフェイス が含まれている画像&#10;&#10;自動的に生成された説明">
              <a:extLst>
                <a:ext uri="{FF2B5EF4-FFF2-40B4-BE49-F238E27FC236}">
                  <a16:creationId xmlns:a16="http://schemas.microsoft.com/office/drawing/2014/main" id="{C8B2E284-A28C-EF39-A4C9-214FB611CF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73582">
              <a:off x="1139469" y="432431"/>
              <a:ext cx="1515357" cy="1467789"/>
            </a:xfrm>
            <a:prstGeom prst="rect">
              <a:avLst/>
            </a:prstGeom>
          </p:spPr>
        </p:pic>
        <p:sp>
          <p:nvSpPr>
            <p:cNvPr id="19" name="正方形/長方形 18">
              <a:extLst>
                <a:ext uri="{FF2B5EF4-FFF2-40B4-BE49-F238E27FC236}">
                  <a16:creationId xmlns:a16="http://schemas.microsoft.com/office/drawing/2014/main" id="{B58D0E27-51FA-B16A-FBD1-7DAFFF5E4262}"/>
                </a:ext>
              </a:extLst>
            </p:cNvPr>
            <p:cNvSpPr/>
            <p:nvPr/>
          </p:nvSpPr>
          <p:spPr>
            <a:xfrm>
              <a:off x="2378508" y="574631"/>
              <a:ext cx="2098651" cy="945580"/>
            </a:xfrm>
            <a:prstGeom prst="rect">
              <a:avLst/>
            </a:prstGeom>
            <a:noFill/>
          </p:spPr>
          <p:txBody>
            <a:bodyPr wrap="none" lIns="91440" tIns="45720" rIns="91440" bIns="45720">
              <a:spAutoFit/>
            </a:bodyPr>
            <a:lstStyle/>
            <a:p>
              <a:pPr>
                <a:lnSpc>
                  <a:spcPct val="120000"/>
                </a:lnSpc>
              </a:pPr>
              <a:r>
                <a:rPr lang="ja-JP" altLang="en-US" sz="1600" b="0" cap="none" spc="0" dirty="0">
                  <a:ln w="0"/>
                  <a:solidFill>
                    <a:schemeClr val="tx1"/>
                  </a:solidFill>
                  <a:latin typeface="Meiryo UI" panose="020B0604030504040204" pitchFamily="50" charset="-128"/>
                  <a:ea typeface="Meiryo UI" panose="020B0604030504040204" pitchFamily="50" charset="-128"/>
                </a:rPr>
                <a:t>　アプリ即ダウンロード！</a:t>
              </a:r>
            </a:p>
            <a:p>
              <a:pPr>
                <a:lnSpc>
                  <a:spcPct val="120000"/>
                </a:lnSpc>
              </a:pPr>
              <a:r>
                <a:rPr lang="ja-JP" altLang="en-US" sz="1600" dirty="0">
                  <a:ln w="0"/>
                  <a:latin typeface="Meiryo UI" panose="020B0604030504040204" pitchFamily="50" charset="-128"/>
                  <a:ea typeface="Meiryo UI" panose="020B0604030504040204" pitchFamily="50" charset="-128"/>
                </a:rPr>
                <a:t>　　決済方法即登録！</a:t>
              </a:r>
              <a:endParaRPr lang="en-US" altLang="ja-JP" sz="1600" dirty="0">
                <a:ln w="0"/>
                <a:latin typeface="Meiryo UI" panose="020B0604030504040204" pitchFamily="50" charset="-128"/>
                <a:ea typeface="Meiryo UI" panose="020B0604030504040204" pitchFamily="50" charset="-128"/>
              </a:endParaRPr>
            </a:p>
            <a:p>
              <a:pPr>
                <a:lnSpc>
                  <a:spcPct val="120000"/>
                </a:lnSpc>
              </a:pPr>
              <a:r>
                <a:rPr lang="ja-JP" altLang="en-US" sz="1600" dirty="0">
                  <a:ln w="0"/>
                  <a:latin typeface="Meiryo UI" panose="020B0604030504040204" pitchFamily="50" charset="-128"/>
                  <a:ea typeface="Meiryo UI" panose="020B0604030504040204" pitchFamily="50" charset="-128"/>
                </a:rPr>
                <a:t>　　　規約は見ない！</a:t>
              </a:r>
              <a:endParaRPr lang="en-US" altLang="ja-JP" sz="1600" dirty="0">
                <a:ln w="0"/>
                <a:latin typeface="Meiryo UI" panose="020B0604030504040204" pitchFamily="50" charset="-128"/>
                <a:ea typeface="Meiryo UI" panose="020B0604030504040204" pitchFamily="50" charset="-128"/>
              </a:endParaRPr>
            </a:p>
          </p:txBody>
        </p:sp>
      </p:grpSp>
      <p:grpSp>
        <p:nvGrpSpPr>
          <p:cNvPr id="78" name="グループ化 77">
            <a:extLst>
              <a:ext uri="{FF2B5EF4-FFF2-40B4-BE49-F238E27FC236}">
                <a16:creationId xmlns:a16="http://schemas.microsoft.com/office/drawing/2014/main" id="{8517E632-476B-DEDF-5549-E77C489D01BF}"/>
              </a:ext>
            </a:extLst>
          </p:cNvPr>
          <p:cNvGrpSpPr/>
          <p:nvPr/>
        </p:nvGrpSpPr>
        <p:grpSpPr>
          <a:xfrm>
            <a:off x="665673" y="2409720"/>
            <a:ext cx="2760433" cy="1224731"/>
            <a:chOff x="-202428" y="2062480"/>
            <a:chExt cx="2760433" cy="1224731"/>
          </a:xfrm>
        </p:grpSpPr>
        <p:pic>
          <p:nvPicPr>
            <p:cNvPr id="29" name="図 28">
              <a:extLst>
                <a:ext uri="{FF2B5EF4-FFF2-40B4-BE49-F238E27FC236}">
                  <a16:creationId xmlns:a16="http://schemas.microsoft.com/office/drawing/2014/main" id="{0498CD00-8A75-B905-45E2-929C194889DE}"/>
                </a:ext>
              </a:extLst>
            </p:cNvPr>
            <p:cNvPicPr>
              <a:picLocks noChangeAspect="1"/>
            </p:cNvPicPr>
            <p:nvPr/>
          </p:nvPicPr>
          <p:blipFill>
            <a:blip r:embed="rId6"/>
            <a:stretch>
              <a:fillRect/>
            </a:stretch>
          </p:blipFill>
          <p:spPr>
            <a:xfrm>
              <a:off x="-202428" y="2345880"/>
              <a:ext cx="652780" cy="640692"/>
            </a:xfrm>
            <a:prstGeom prst="rect">
              <a:avLst/>
            </a:prstGeom>
          </p:spPr>
        </p:pic>
        <p:sp>
          <p:nvSpPr>
            <p:cNvPr id="40" name="正方形/長方形 39">
              <a:extLst>
                <a:ext uri="{FF2B5EF4-FFF2-40B4-BE49-F238E27FC236}">
                  <a16:creationId xmlns:a16="http://schemas.microsoft.com/office/drawing/2014/main" id="{C3F6F9BC-C744-3DCC-3232-1D2CB42F3A90}"/>
                </a:ext>
              </a:extLst>
            </p:cNvPr>
            <p:cNvSpPr/>
            <p:nvPr/>
          </p:nvSpPr>
          <p:spPr>
            <a:xfrm>
              <a:off x="412300" y="2392069"/>
              <a:ext cx="1872629" cy="673133"/>
            </a:xfrm>
            <a:prstGeom prst="rect">
              <a:avLst/>
            </a:prstGeom>
            <a:noFill/>
          </p:spPr>
          <p:txBody>
            <a:bodyPr wrap="none" lIns="91440" tIns="45720" rIns="91440" bIns="45720">
              <a:spAutoFit/>
            </a:bodyPr>
            <a:lstStyle/>
            <a:p>
              <a:pPr algn="ctr">
                <a:lnSpc>
                  <a:spcPct val="110000"/>
                </a:lnSpc>
              </a:pPr>
              <a:r>
                <a:rPr lang="ja-JP" altLang="en-US" sz="1200" dirty="0">
                  <a:ln w="0"/>
                  <a:solidFill>
                    <a:schemeClr val="tx1">
                      <a:lumMod val="85000"/>
                      <a:lumOff val="15000"/>
                    </a:schemeClr>
                  </a:solidFill>
                  <a:latin typeface="BIZ UDPゴシック" panose="020B0400000000000000" pitchFamily="50" charset="-128"/>
                  <a:ea typeface="BIZ UDPゴシック" panose="020B0400000000000000" pitchFamily="50" charset="-128"/>
                </a:rPr>
                <a:t>最新曲が聴き放題！</a:t>
              </a:r>
              <a:endParaRPr lang="en-US" altLang="ja-JP" sz="1200" dirty="0">
                <a:ln w="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algn="ctr">
                <a:lnSpc>
                  <a:spcPct val="110000"/>
                </a:lnSpc>
              </a:pPr>
              <a:r>
                <a:rPr lang="en-US" altLang="ja-JP" sz="1200" dirty="0">
                  <a:ln w="0"/>
                  <a:solidFill>
                    <a:schemeClr val="tx1">
                      <a:lumMod val="85000"/>
                      <a:lumOff val="15000"/>
                    </a:schemeClr>
                  </a:solidFill>
                  <a:latin typeface="BIZ UDPゴシック" panose="020B0400000000000000" pitchFamily="50" charset="-128"/>
                  <a:ea typeface="BIZ UDPゴシック" panose="020B0400000000000000" pitchFamily="50" charset="-128"/>
                </a:rPr>
                <a:t>1</a:t>
              </a:r>
              <a:r>
                <a:rPr lang="ja-JP" altLang="en-US" sz="1200" dirty="0">
                  <a:ln w="0"/>
                  <a:solidFill>
                    <a:schemeClr val="tx1">
                      <a:lumMod val="85000"/>
                      <a:lumOff val="15000"/>
                    </a:schemeClr>
                  </a:solidFill>
                  <a:latin typeface="BIZ UDPゴシック" panose="020B0400000000000000" pitchFamily="50" charset="-128"/>
                  <a:ea typeface="BIZ UDPゴシック" panose="020B0400000000000000" pitchFamily="50" charset="-128"/>
                </a:rPr>
                <a:t>週間の無料トライアル♪</a:t>
              </a:r>
              <a:endParaRPr lang="en-US" altLang="ja-JP" sz="1200" dirty="0">
                <a:ln w="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algn="ctr">
                <a:lnSpc>
                  <a:spcPct val="110000"/>
                </a:lnSpc>
              </a:pPr>
              <a:r>
                <a:rPr lang="ja-JP" altLang="en-US" sz="1200" b="0" cap="none" spc="0" dirty="0">
                  <a:ln w="0"/>
                  <a:solidFill>
                    <a:schemeClr val="tx1">
                      <a:lumMod val="85000"/>
                      <a:lumOff val="15000"/>
                    </a:schemeClr>
                  </a:solidFill>
                  <a:latin typeface="BIZ UDPゴシック" panose="020B0400000000000000" pitchFamily="50" charset="-128"/>
                  <a:ea typeface="BIZ UDPゴシック" panose="020B0400000000000000" pitchFamily="50" charset="-128"/>
                </a:rPr>
                <a:t>今なら初月無料！</a:t>
              </a:r>
            </a:p>
          </p:txBody>
        </p:sp>
        <p:cxnSp>
          <p:nvCxnSpPr>
            <p:cNvPr id="54" name="直線コネクタ 53">
              <a:extLst>
                <a:ext uri="{FF2B5EF4-FFF2-40B4-BE49-F238E27FC236}">
                  <a16:creationId xmlns:a16="http://schemas.microsoft.com/office/drawing/2014/main" id="{B6F398C6-E375-5328-A124-EF959B53DC7A}"/>
                </a:ext>
              </a:extLst>
            </p:cNvPr>
            <p:cNvCxnSpPr>
              <a:cxnSpLocks/>
            </p:cNvCxnSpPr>
            <p:nvPr/>
          </p:nvCxnSpPr>
          <p:spPr>
            <a:xfrm>
              <a:off x="924560" y="2072640"/>
              <a:ext cx="1463040" cy="4775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E49EA463-7B54-82AA-891D-4AD253053B3C}"/>
                </a:ext>
              </a:extLst>
            </p:cNvPr>
            <p:cNvCxnSpPr>
              <a:cxnSpLocks/>
            </p:cNvCxnSpPr>
            <p:nvPr/>
          </p:nvCxnSpPr>
          <p:spPr>
            <a:xfrm flipV="1">
              <a:off x="1620457" y="2893671"/>
              <a:ext cx="937548" cy="3819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D6E73865-DA8D-0BF0-3323-A31CC125E03F}"/>
                </a:ext>
              </a:extLst>
            </p:cNvPr>
            <p:cNvCxnSpPr>
              <a:cxnSpLocks/>
            </p:cNvCxnSpPr>
            <p:nvPr/>
          </p:nvCxnSpPr>
          <p:spPr>
            <a:xfrm flipV="1">
              <a:off x="1493134" y="2859977"/>
              <a:ext cx="1018057" cy="4272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4" name="正方形/長方形 63">
              <a:extLst>
                <a:ext uri="{FF2B5EF4-FFF2-40B4-BE49-F238E27FC236}">
                  <a16:creationId xmlns:a16="http://schemas.microsoft.com/office/drawing/2014/main" id="{C4FC3E11-8199-52AA-499F-FEF4B9C4429B}"/>
                </a:ext>
              </a:extLst>
            </p:cNvPr>
            <p:cNvSpPr/>
            <p:nvPr/>
          </p:nvSpPr>
          <p:spPr>
            <a:xfrm>
              <a:off x="-155404" y="2110947"/>
              <a:ext cx="453970" cy="245003"/>
            </a:xfrm>
            <a:prstGeom prst="rect">
              <a:avLst/>
            </a:prstGeom>
            <a:noFill/>
          </p:spPr>
          <p:txBody>
            <a:bodyPr wrap="none" lIns="91440" tIns="45720" rIns="91440" bIns="45720">
              <a:spAutoFit/>
            </a:bodyPr>
            <a:lstStyle/>
            <a:p>
              <a:pPr algn="ctr">
                <a:lnSpc>
                  <a:spcPct val="110000"/>
                </a:lnSpc>
              </a:pPr>
              <a:r>
                <a:rPr lang="ja-JP" altLang="en-US" sz="1050" b="0" cap="none" spc="0" dirty="0">
                  <a:ln w="0"/>
                  <a:solidFill>
                    <a:schemeClr val="tx1">
                      <a:lumMod val="85000"/>
                      <a:lumOff val="15000"/>
                    </a:schemeClr>
                  </a:solidFill>
                  <a:latin typeface="BIZ UDPゴシック" panose="020B0400000000000000" pitchFamily="50" charset="-128"/>
                  <a:ea typeface="BIZ UDPゴシック" panose="020B0400000000000000" pitchFamily="50" charset="-128"/>
                </a:rPr>
                <a:t>広告</a:t>
              </a:r>
            </a:p>
          </p:txBody>
        </p:sp>
        <p:cxnSp>
          <p:nvCxnSpPr>
            <p:cNvPr id="69" name="直線コネクタ 68">
              <a:extLst>
                <a:ext uri="{FF2B5EF4-FFF2-40B4-BE49-F238E27FC236}">
                  <a16:creationId xmlns:a16="http://schemas.microsoft.com/office/drawing/2014/main" id="{70B786C6-4555-B4C1-CEF5-20450D41DB43}"/>
                </a:ext>
              </a:extLst>
            </p:cNvPr>
            <p:cNvCxnSpPr>
              <a:cxnSpLocks/>
            </p:cNvCxnSpPr>
            <p:nvPr/>
          </p:nvCxnSpPr>
          <p:spPr>
            <a:xfrm>
              <a:off x="1036320" y="2062480"/>
              <a:ext cx="1463040" cy="4775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1" name="正方形/長方形 70">
            <a:extLst>
              <a:ext uri="{FF2B5EF4-FFF2-40B4-BE49-F238E27FC236}">
                <a16:creationId xmlns:a16="http://schemas.microsoft.com/office/drawing/2014/main" id="{6EE45A20-AFD5-97A1-1F5D-F9B105BBCD84}"/>
              </a:ext>
            </a:extLst>
          </p:cNvPr>
          <p:cNvSpPr/>
          <p:nvPr/>
        </p:nvSpPr>
        <p:spPr>
          <a:xfrm>
            <a:off x="6421633" y="2448849"/>
            <a:ext cx="2180405" cy="1015663"/>
          </a:xfrm>
          <a:prstGeom prst="rect">
            <a:avLst/>
          </a:prstGeom>
          <a:noFill/>
        </p:spPr>
        <p:txBody>
          <a:bodyPr wrap="none" lIns="91440" tIns="45720" rIns="91440" bIns="45720">
            <a:spAutoFit/>
          </a:bodyPr>
          <a:lstStyle/>
          <a:p>
            <a:r>
              <a:rPr lang="ja-JP" altLang="en-US" sz="1200" dirty="0">
                <a:ln w="0"/>
                <a:latin typeface="Meiryo UI" panose="020B0604030504040204" pitchFamily="50" charset="-128"/>
                <a:ea typeface="Meiryo UI" panose="020B0604030504040204" pitchFamily="50" charset="-128"/>
              </a:rPr>
              <a:t>クレジットカード</a:t>
            </a:r>
            <a:r>
              <a:rPr lang="ja-JP" altLang="en-US" sz="1200" b="0" cap="none" spc="0" dirty="0">
                <a:ln w="0"/>
                <a:solidFill>
                  <a:schemeClr val="tx1"/>
                </a:solidFill>
                <a:latin typeface="Meiryo UI" panose="020B0604030504040204" pitchFamily="50" charset="-128"/>
                <a:ea typeface="Meiryo UI" panose="020B0604030504040204" pitchFamily="50" charset="-128"/>
              </a:rPr>
              <a:t>明細</a:t>
            </a:r>
            <a:endParaRPr lang="en-US" altLang="ja-JP" sz="1200" b="0" cap="none" spc="0" dirty="0">
              <a:ln w="0"/>
              <a:solidFill>
                <a:schemeClr val="tx1"/>
              </a:solidFill>
              <a:latin typeface="Meiryo UI" panose="020B0604030504040204" pitchFamily="50" charset="-128"/>
              <a:ea typeface="Meiryo UI" panose="020B0604030504040204" pitchFamily="50" charset="-128"/>
            </a:endParaRPr>
          </a:p>
          <a:p>
            <a:r>
              <a:rPr lang="en-US" altLang="ja-JP" sz="1200" dirty="0">
                <a:ln w="0"/>
                <a:latin typeface="Meiryo UI" panose="020B0604030504040204" pitchFamily="50" charset="-128"/>
                <a:ea typeface="Meiryo UI" panose="020B0604030504040204" pitchFamily="50" charset="-128"/>
              </a:rPr>
              <a:t>5</a:t>
            </a:r>
            <a:r>
              <a:rPr lang="ja-JP" altLang="en-US" sz="1200" dirty="0">
                <a:ln w="0"/>
                <a:latin typeface="Meiryo UI" panose="020B0604030504040204" pitchFamily="50" charset="-128"/>
                <a:ea typeface="Meiryo UI" panose="020B0604030504040204" pitchFamily="50" charset="-128"/>
              </a:rPr>
              <a:t>月　**</a:t>
            </a:r>
            <a:r>
              <a:rPr lang="en-US" altLang="ja-JP" sz="1200" dirty="0">
                <a:ln w="0"/>
                <a:latin typeface="Meiryo UI" panose="020B0604030504040204" pitchFamily="50" charset="-128"/>
                <a:ea typeface="Meiryo UI" panose="020B0604030504040204" pitchFamily="50" charset="-128"/>
              </a:rPr>
              <a:t>MUSIC 3,000</a:t>
            </a:r>
            <a:r>
              <a:rPr lang="ja-JP" altLang="en-US" sz="1200" dirty="0">
                <a:ln w="0"/>
                <a:latin typeface="Meiryo UI" panose="020B0604030504040204" pitchFamily="50" charset="-128"/>
                <a:ea typeface="Meiryo UI" panose="020B0604030504040204" pitchFamily="50" charset="-128"/>
              </a:rPr>
              <a:t>円</a:t>
            </a:r>
            <a:endParaRPr lang="en-US" altLang="ja-JP" sz="1200" dirty="0">
              <a:ln w="0"/>
              <a:latin typeface="Meiryo UI" panose="020B0604030504040204" pitchFamily="50" charset="-128"/>
              <a:ea typeface="Meiryo UI" panose="020B0604030504040204" pitchFamily="50" charset="-128"/>
            </a:endParaRPr>
          </a:p>
          <a:p>
            <a:r>
              <a:rPr lang="ja-JP" altLang="en-US" sz="1200" dirty="0">
                <a:ln w="0"/>
                <a:latin typeface="Meiryo UI" panose="020B0604030504040204" pitchFamily="50" charset="-128"/>
                <a:ea typeface="Meiryo UI" panose="020B0604030504040204" pitchFamily="50" charset="-128"/>
              </a:rPr>
              <a:t>　　　</a:t>
            </a:r>
            <a:r>
              <a:rPr lang="en-US" altLang="ja-JP" sz="1200" dirty="0">
                <a:ln w="0"/>
                <a:latin typeface="Meiryo UI" panose="020B0604030504040204" pitchFamily="50" charset="-128"/>
                <a:ea typeface="Meiryo UI" panose="020B0604030504040204" pitchFamily="50" charset="-128"/>
              </a:rPr>
              <a:t>××</a:t>
            </a:r>
            <a:r>
              <a:rPr lang="ja-JP" altLang="en-US" sz="1200" dirty="0">
                <a:ln w="0"/>
                <a:latin typeface="Meiryo UI" panose="020B0604030504040204" pitchFamily="50" charset="-128"/>
                <a:ea typeface="Meiryo UI" panose="020B0604030504040204" pitchFamily="50" charset="-128"/>
              </a:rPr>
              <a:t>配信サービス </a:t>
            </a:r>
            <a:r>
              <a:rPr lang="en-US" altLang="ja-JP" sz="1200" dirty="0">
                <a:ln w="0"/>
                <a:latin typeface="Meiryo UI" panose="020B0604030504040204" pitchFamily="50" charset="-128"/>
                <a:ea typeface="Meiryo UI" panose="020B0604030504040204" pitchFamily="50" charset="-128"/>
              </a:rPr>
              <a:t>1,000</a:t>
            </a:r>
            <a:r>
              <a:rPr lang="ja-JP" altLang="en-US" sz="1200" dirty="0">
                <a:ln w="0"/>
                <a:latin typeface="Meiryo UI" panose="020B0604030504040204" pitchFamily="50" charset="-128"/>
                <a:ea typeface="Meiryo UI" panose="020B0604030504040204" pitchFamily="50" charset="-128"/>
              </a:rPr>
              <a:t>円</a:t>
            </a:r>
            <a:endParaRPr lang="en-US" altLang="ja-JP" sz="1200" dirty="0">
              <a:ln w="0"/>
              <a:latin typeface="Meiryo UI" panose="020B0604030504040204" pitchFamily="50" charset="-128"/>
              <a:ea typeface="Meiryo UI" panose="020B0604030504040204" pitchFamily="50" charset="-128"/>
            </a:endParaRPr>
          </a:p>
          <a:p>
            <a:r>
              <a:rPr lang="en-US" altLang="ja-JP" sz="1200" dirty="0">
                <a:ln w="0"/>
                <a:latin typeface="Meiryo UI" panose="020B0604030504040204" pitchFamily="50" charset="-128"/>
                <a:ea typeface="Meiryo UI" panose="020B0604030504040204" pitchFamily="50" charset="-128"/>
              </a:rPr>
              <a:t>6</a:t>
            </a:r>
            <a:r>
              <a:rPr lang="ja-JP" altLang="en-US" sz="1200" dirty="0">
                <a:ln w="0"/>
                <a:latin typeface="Meiryo UI" panose="020B0604030504040204" pitchFamily="50" charset="-128"/>
                <a:ea typeface="Meiryo UI" panose="020B0604030504040204" pitchFamily="50" charset="-128"/>
              </a:rPr>
              <a:t>月　**</a:t>
            </a:r>
            <a:r>
              <a:rPr lang="en-US" altLang="ja-JP" sz="1200" dirty="0">
                <a:ln w="0"/>
                <a:latin typeface="Meiryo UI" panose="020B0604030504040204" pitchFamily="50" charset="-128"/>
                <a:ea typeface="Meiryo UI" panose="020B0604030504040204" pitchFamily="50" charset="-128"/>
              </a:rPr>
              <a:t>MUSIC 3,000</a:t>
            </a:r>
            <a:r>
              <a:rPr lang="ja-JP" altLang="en-US" sz="1200" dirty="0">
                <a:ln w="0"/>
                <a:latin typeface="Meiryo UI" panose="020B0604030504040204" pitchFamily="50" charset="-128"/>
                <a:ea typeface="Meiryo UI" panose="020B0604030504040204" pitchFamily="50" charset="-128"/>
              </a:rPr>
              <a:t>円</a:t>
            </a:r>
            <a:endParaRPr lang="en-US" altLang="ja-JP" sz="1200" dirty="0">
              <a:ln w="0"/>
              <a:latin typeface="Meiryo UI" panose="020B0604030504040204" pitchFamily="50" charset="-128"/>
              <a:ea typeface="Meiryo UI" panose="020B0604030504040204" pitchFamily="50" charset="-128"/>
            </a:endParaRPr>
          </a:p>
          <a:p>
            <a:r>
              <a:rPr lang="en-US" altLang="ja-JP" sz="1200" dirty="0">
                <a:ln w="0"/>
                <a:latin typeface="Meiryo UI" panose="020B0604030504040204" pitchFamily="50" charset="-128"/>
                <a:ea typeface="Meiryo UI" panose="020B0604030504040204" pitchFamily="50" charset="-128"/>
              </a:rPr>
              <a:t>      ××</a:t>
            </a:r>
            <a:r>
              <a:rPr lang="ja-JP" altLang="en-US" sz="1200" dirty="0">
                <a:ln w="0"/>
                <a:latin typeface="Meiryo UI" panose="020B0604030504040204" pitchFamily="50" charset="-128"/>
                <a:ea typeface="Meiryo UI" panose="020B0604030504040204" pitchFamily="50" charset="-128"/>
              </a:rPr>
              <a:t>配信サービス </a:t>
            </a:r>
            <a:r>
              <a:rPr lang="en-US" altLang="ja-JP" sz="1200" dirty="0">
                <a:ln w="0"/>
                <a:latin typeface="Meiryo UI" panose="020B0604030504040204" pitchFamily="50" charset="-128"/>
                <a:ea typeface="Meiryo UI" panose="020B0604030504040204" pitchFamily="50" charset="-128"/>
              </a:rPr>
              <a:t>1,000</a:t>
            </a:r>
            <a:r>
              <a:rPr lang="ja-JP" altLang="en-US" sz="1200" dirty="0">
                <a:ln w="0"/>
                <a:latin typeface="Meiryo UI" panose="020B0604030504040204" pitchFamily="50" charset="-128"/>
                <a:ea typeface="Meiryo UI" panose="020B0604030504040204" pitchFamily="50" charset="-128"/>
              </a:rPr>
              <a:t>円</a:t>
            </a:r>
            <a:endParaRPr lang="en-US" altLang="ja-JP" sz="1200" dirty="0">
              <a:ln w="0"/>
              <a:latin typeface="Meiryo UI" panose="020B0604030504040204" pitchFamily="50" charset="-128"/>
              <a:ea typeface="Meiryo UI" panose="020B0604030504040204" pitchFamily="50" charset="-128"/>
            </a:endParaRPr>
          </a:p>
        </p:txBody>
      </p:sp>
      <p:sp>
        <p:nvSpPr>
          <p:cNvPr id="89" name="正方形/長方形 88">
            <a:extLst>
              <a:ext uri="{FF2B5EF4-FFF2-40B4-BE49-F238E27FC236}">
                <a16:creationId xmlns:a16="http://schemas.microsoft.com/office/drawing/2014/main" id="{703D055B-4C58-FF7E-574A-4B94976B5816}"/>
              </a:ext>
            </a:extLst>
          </p:cNvPr>
          <p:cNvSpPr/>
          <p:nvPr/>
        </p:nvSpPr>
        <p:spPr>
          <a:xfrm rot="20839691">
            <a:off x="5811301" y="421711"/>
            <a:ext cx="1059906" cy="338554"/>
          </a:xfrm>
          <a:prstGeom prst="rect">
            <a:avLst/>
          </a:prstGeom>
          <a:noFill/>
        </p:spPr>
        <p:txBody>
          <a:bodyPr wrap="none" lIns="91440" tIns="45720" rIns="91440" bIns="45720">
            <a:spAutoFit/>
          </a:bodyPr>
          <a:lstStyle/>
          <a:p>
            <a:r>
              <a:rPr lang="ja-JP" altLang="en-US" sz="1600" dirty="0">
                <a:ln w="0"/>
                <a:solidFill>
                  <a:schemeClr val="tx1">
                    <a:lumMod val="65000"/>
                    <a:lumOff val="35000"/>
                  </a:schemeClr>
                </a:solidFill>
                <a:latin typeface="Meiryo UI" panose="020B0604030504040204" pitchFamily="50" charset="-128"/>
                <a:ea typeface="Meiryo UI" panose="020B0604030504040204" pitchFamily="50" charset="-128"/>
              </a:rPr>
              <a:t>おぼろげ～</a:t>
            </a:r>
            <a:endParaRPr lang="en-US" altLang="ja-JP" sz="1600" dirty="0">
              <a:ln w="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93" name="正方形/長方形 92">
            <a:extLst>
              <a:ext uri="{FF2B5EF4-FFF2-40B4-BE49-F238E27FC236}">
                <a16:creationId xmlns:a16="http://schemas.microsoft.com/office/drawing/2014/main" id="{8BD0C8C4-21DF-44B1-EEA7-0D97A785B35A}"/>
              </a:ext>
            </a:extLst>
          </p:cNvPr>
          <p:cNvSpPr/>
          <p:nvPr/>
        </p:nvSpPr>
        <p:spPr>
          <a:xfrm>
            <a:off x="8835656" y="734060"/>
            <a:ext cx="1722474" cy="830997"/>
          </a:xfrm>
          <a:prstGeom prst="rect">
            <a:avLst/>
          </a:prstGeom>
          <a:noFill/>
        </p:spPr>
        <p:txBody>
          <a:bodyPr wrap="square" lIns="91440" tIns="45720" rIns="91440" bIns="45720">
            <a:spAutoFit/>
          </a:bodyPr>
          <a:lstStyle/>
          <a:p>
            <a:r>
              <a:rPr lang="ja-JP" altLang="en-US" sz="1600" b="0" cap="none" spc="0" dirty="0">
                <a:ln w="0"/>
                <a:solidFill>
                  <a:schemeClr val="tx1"/>
                </a:solidFill>
                <a:latin typeface="Meiryo UI" panose="020B0604030504040204" pitchFamily="50" charset="-128"/>
                <a:ea typeface="Meiryo UI" panose="020B0604030504040204" pitchFamily="50" charset="-128"/>
              </a:rPr>
              <a:t>音楽アプリって</a:t>
            </a:r>
            <a:endParaRPr lang="en-US" altLang="ja-JP" sz="1600" b="0" cap="none" spc="0" dirty="0">
              <a:ln w="0"/>
              <a:solidFill>
                <a:schemeClr val="tx1"/>
              </a:solidFill>
              <a:latin typeface="Meiryo UI" panose="020B0604030504040204" pitchFamily="50" charset="-128"/>
              <a:ea typeface="Meiryo UI" panose="020B0604030504040204" pitchFamily="50" charset="-128"/>
            </a:endParaRPr>
          </a:p>
          <a:p>
            <a:r>
              <a:rPr lang="ja-JP" altLang="en-US" sz="1600" dirty="0">
                <a:ln w="0"/>
                <a:latin typeface="Meiryo UI" panose="020B0604030504040204" pitchFamily="50" charset="-128"/>
                <a:ea typeface="Meiryo UI" panose="020B0604030504040204" pitchFamily="50" charset="-128"/>
              </a:rPr>
              <a:t>登録したっけ</a:t>
            </a:r>
            <a:r>
              <a:rPr lang="en-US" altLang="ja-JP" sz="1600" dirty="0">
                <a:ln w="0"/>
                <a:latin typeface="Meiryo UI" panose="020B0604030504040204" pitchFamily="50" charset="-128"/>
                <a:ea typeface="Meiryo UI" panose="020B0604030504040204" pitchFamily="50" charset="-128"/>
              </a:rPr>
              <a:t>…</a:t>
            </a:r>
          </a:p>
          <a:p>
            <a:r>
              <a:rPr lang="ja-JP" altLang="en-US" sz="1600" dirty="0">
                <a:ln w="0"/>
                <a:latin typeface="Meiryo UI" panose="020B0604030504040204" pitchFamily="50" charset="-128"/>
                <a:ea typeface="Meiryo UI" panose="020B0604030504040204" pitchFamily="50" charset="-128"/>
              </a:rPr>
              <a:t>あ、そういえば</a:t>
            </a:r>
            <a:r>
              <a:rPr lang="en-US" altLang="ja-JP" sz="1600" dirty="0">
                <a:ln w="0"/>
                <a:latin typeface="Meiryo UI" panose="020B0604030504040204" pitchFamily="50" charset="-128"/>
                <a:ea typeface="Meiryo UI" panose="020B0604030504040204" pitchFamily="50" charset="-128"/>
              </a:rPr>
              <a:t>…</a:t>
            </a:r>
            <a:r>
              <a:rPr lang="ja-JP" altLang="en-US" sz="1600" dirty="0">
                <a:ln w="0"/>
                <a:latin typeface="Meiryo UI" panose="020B0604030504040204" pitchFamily="50" charset="-128"/>
                <a:ea typeface="Meiryo UI" panose="020B0604030504040204" pitchFamily="50" charset="-128"/>
              </a:rPr>
              <a:t>？</a:t>
            </a:r>
            <a:endParaRPr lang="en-US" altLang="ja-JP" sz="1600" dirty="0">
              <a:ln w="0"/>
              <a:latin typeface="Meiryo UI" panose="020B0604030504040204" pitchFamily="50" charset="-128"/>
              <a:ea typeface="Meiryo UI" panose="020B0604030504040204" pitchFamily="50" charset="-128"/>
            </a:endParaRPr>
          </a:p>
        </p:txBody>
      </p:sp>
      <p:pic>
        <p:nvPicPr>
          <p:cNvPr id="100" name="図 99" descr="文字の書かれた紙&#10;&#10;中程度の精度で自動的に生成された説明">
            <a:extLst>
              <a:ext uri="{FF2B5EF4-FFF2-40B4-BE49-F238E27FC236}">
                <a16:creationId xmlns:a16="http://schemas.microsoft.com/office/drawing/2014/main" id="{3B15B8D7-A1C8-A820-C786-90D60F91A0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20313" y="267974"/>
            <a:ext cx="1794644" cy="1738310"/>
          </a:xfrm>
          <a:prstGeom prst="rect">
            <a:avLst/>
          </a:prstGeom>
        </p:spPr>
      </p:pic>
      <p:pic>
        <p:nvPicPr>
          <p:cNvPr id="108" name="図 107" descr="男性の顔の絵&#10;&#10;中程度の精度で自動的に生成された説明">
            <a:extLst>
              <a:ext uri="{FF2B5EF4-FFF2-40B4-BE49-F238E27FC236}">
                <a16:creationId xmlns:a16="http://schemas.microsoft.com/office/drawing/2014/main" id="{39B93C46-3300-F71A-E2A2-71AF734B9E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77265" y="1665515"/>
            <a:ext cx="1570010" cy="2030186"/>
          </a:xfrm>
          <a:prstGeom prst="rect">
            <a:avLst/>
          </a:prstGeom>
        </p:spPr>
      </p:pic>
      <p:sp>
        <p:nvSpPr>
          <p:cNvPr id="118" name="正方形/長方形 117">
            <a:extLst>
              <a:ext uri="{FF2B5EF4-FFF2-40B4-BE49-F238E27FC236}">
                <a16:creationId xmlns:a16="http://schemas.microsoft.com/office/drawing/2014/main" id="{991F02B5-4F1C-F287-1C50-F674FE200F53}"/>
              </a:ext>
            </a:extLst>
          </p:cNvPr>
          <p:cNvSpPr/>
          <p:nvPr/>
        </p:nvSpPr>
        <p:spPr>
          <a:xfrm>
            <a:off x="310242" y="5017588"/>
            <a:ext cx="3347358" cy="650114"/>
          </a:xfrm>
          <a:prstGeom prst="rect">
            <a:avLst/>
          </a:prstGeom>
          <a:noFill/>
        </p:spPr>
        <p:txBody>
          <a:bodyPr wrap="square" lIns="91440" tIns="45720" rIns="91440" bIns="45720">
            <a:spAutoFit/>
          </a:bodyPr>
          <a:lstStyle/>
          <a:p>
            <a:pPr>
              <a:lnSpc>
                <a:spcPct val="120000"/>
              </a:lnSpc>
            </a:pPr>
            <a:r>
              <a:rPr lang="ja-JP" altLang="en-US" sz="1600" b="0" cap="none" spc="0" dirty="0">
                <a:ln w="0"/>
                <a:solidFill>
                  <a:schemeClr val="tx1"/>
                </a:solidFill>
                <a:latin typeface="Meiryo UI" panose="020B0604030504040204" pitchFamily="50" charset="-128"/>
                <a:ea typeface="Meiryo UI" panose="020B0604030504040204" pitchFamily="50" charset="-128"/>
              </a:rPr>
              <a:t>無料トライアルだけで</a:t>
            </a:r>
            <a:endParaRPr lang="en-US" altLang="ja-JP" sz="1600" b="0" cap="none" spc="0" dirty="0">
              <a:ln w="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600" b="0" cap="none" spc="0" dirty="0">
                <a:ln w="0"/>
                <a:solidFill>
                  <a:schemeClr val="tx1"/>
                </a:solidFill>
                <a:latin typeface="Meiryo UI" panose="020B0604030504040204" pitchFamily="50" charset="-128"/>
                <a:ea typeface="Meiryo UI" panose="020B0604030504040204" pitchFamily="50" charset="-128"/>
              </a:rPr>
              <a:t>後は全然使ってなかったはずだけどなぁ</a:t>
            </a:r>
            <a:endParaRPr lang="en-US" altLang="ja-JP" sz="1600" dirty="0">
              <a:ln w="0"/>
              <a:latin typeface="Meiryo UI" panose="020B0604030504040204" pitchFamily="50" charset="-128"/>
              <a:ea typeface="Meiryo UI" panose="020B0604030504040204" pitchFamily="50" charset="-128"/>
            </a:endParaRPr>
          </a:p>
        </p:txBody>
      </p:sp>
      <p:grpSp>
        <p:nvGrpSpPr>
          <p:cNvPr id="166" name="グループ化 165">
            <a:extLst>
              <a:ext uri="{FF2B5EF4-FFF2-40B4-BE49-F238E27FC236}">
                <a16:creationId xmlns:a16="http://schemas.microsoft.com/office/drawing/2014/main" id="{90DB576D-7BCE-03D5-E788-0ECF3523F5BC}"/>
              </a:ext>
            </a:extLst>
          </p:cNvPr>
          <p:cNvGrpSpPr/>
          <p:nvPr/>
        </p:nvGrpSpPr>
        <p:grpSpPr>
          <a:xfrm>
            <a:off x="541881" y="3810822"/>
            <a:ext cx="2562116" cy="1294210"/>
            <a:chOff x="571501" y="3832963"/>
            <a:chExt cx="2562116" cy="1294210"/>
          </a:xfrm>
        </p:grpSpPr>
        <p:sp>
          <p:nvSpPr>
            <p:cNvPr id="153" name="雲 152">
              <a:extLst>
                <a:ext uri="{FF2B5EF4-FFF2-40B4-BE49-F238E27FC236}">
                  <a16:creationId xmlns:a16="http://schemas.microsoft.com/office/drawing/2014/main" id="{3640B723-9A10-7EFB-A5B4-392798AE8A91}"/>
                </a:ext>
              </a:extLst>
            </p:cNvPr>
            <p:cNvSpPr/>
            <p:nvPr/>
          </p:nvSpPr>
          <p:spPr>
            <a:xfrm>
              <a:off x="571501" y="4490358"/>
              <a:ext cx="1224643" cy="636815"/>
            </a:xfrm>
            <a:prstGeom prst="cloud">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0800000" scaled="1"/>
              <a:tileRect/>
            </a:gra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0" name="図 109">
              <a:extLst>
                <a:ext uri="{FF2B5EF4-FFF2-40B4-BE49-F238E27FC236}">
                  <a16:creationId xmlns:a16="http://schemas.microsoft.com/office/drawing/2014/main" id="{7DCC5498-7D5F-15E9-1023-8416368BD308}"/>
                </a:ext>
              </a:extLst>
            </p:cNvPr>
            <p:cNvPicPr>
              <a:picLocks noChangeAspect="1"/>
            </p:cNvPicPr>
            <p:nvPr/>
          </p:nvPicPr>
          <p:blipFill>
            <a:blip r:embed="rId6"/>
            <a:stretch>
              <a:fillRect/>
            </a:stretch>
          </p:blipFill>
          <p:spPr>
            <a:xfrm>
              <a:off x="850733" y="4325362"/>
              <a:ext cx="700481" cy="687510"/>
            </a:xfrm>
            <a:prstGeom prst="rect">
              <a:avLst/>
            </a:prstGeom>
          </p:spPr>
        </p:pic>
        <p:grpSp>
          <p:nvGrpSpPr>
            <p:cNvPr id="119" name="グループ化 118">
              <a:extLst>
                <a:ext uri="{FF2B5EF4-FFF2-40B4-BE49-F238E27FC236}">
                  <a16:creationId xmlns:a16="http://schemas.microsoft.com/office/drawing/2014/main" id="{EFF2164E-E40F-1696-FBEE-5C0D0BFF1A23}"/>
                </a:ext>
              </a:extLst>
            </p:cNvPr>
            <p:cNvGrpSpPr/>
            <p:nvPr/>
          </p:nvGrpSpPr>
          <p:grpSpPr>
            <a:xfrm>
              <a:off x="1763624" y="4085616"/>
              <a:ext cx="829073" cy="830997"/>
              <a:chOff x="1649323" y="5473543"/>
              <a:chExt cx="829073" cy="830997"/>
            </a:xfrm>
          </p:grpSpPr>
          <p:sp>
            <p:nvSpPr>
              <p:cNvPr id="111" name="正方形/長方形 110">
                <a:extLst>
                  <a:ext uri="{FF2B5EF4-FFF2-40B4-BE49-F238E27FC236}">
                    <a16:creationId xmlns:a16="http://schemas.microsoft.com/office/drawing/2014/main" id="{BC411144-68CB-706D-A90C-1318244225AA}"/>
                  </a:ext>
                </a:extLst>
              </p:cNvPr>
              <p:cNvSpPr/>
              <p:nvPr/>
            </p:nvSpPr>
            <p:spPr>
              <a:xfrm>
                <a:off x="1681843" y="5519058"/>
                <a:ext cx="751115" cy="783771"/>
              </a:xfrm>
              <a:prstGeom prst="rect">
                <a:avLst/>
              </a:prstGeom>
              <a:solidFill>
                <a:srgbClr val="FFCCFF"/>
              </a:solidFill>
              <a:ln w="76200">
                <a:solidFill>
                  <a:srgbClr val="FFAB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a:extLst>
                  <a:ext uri="{FF2B5EF4-FFF2-40B4-BE49-F238E27FC236}">
                    <a16:creationId xmlns:a16="http://schemas.microsoft.com/office/drawing/2014/main" id="{B27E4025-DDA4-C874-3819-8300C0009EFF}"/>
                  </a:ext>
                </a:extLst>
              </p:cNvPr>
              <p:cNvSpPr/>
              <p:nvPr/>
            </p:nvSpPr>
            <p:spPr>
              <a:xfrm>
                <a:off x="1649323" y="5473543"/>
                <a:ext cx="829073" cy="830997"/>
              </a:xfrm>
              <a:prstGeom prst="rect">
                <a:avLst/>
              </a:prstGeom>
              <a:noFill/>
            </p:spPr>
            <p:txBody>
              <a:bodyPr wrap="none" lIns="91440" tIns="45720" rIns="91440" bIns="45720">
                <a:spAutoFit/>
              </a:bodyPr>
              <a:lstStyle/>
              <a:p>
                <a:pPr algn="ctr"/>
                <a:r>
                  <a:rPr lang="ja-JP" altLang="en-US" sz="2800" b="0" cap="none" spc="0" dirty="0">
                    <a:ln w="0"/>
                    <a:solidFill>
                      <a:schemeClr val="tx1"/>
                    </a:solidFill>
                    <a:latin typeface="BIZ UDPゴシック" panose="020B0400000000000000" pitchFamily="50" charset="-128"/>
                    <a:ea typeface="BIZ UDPゴシック" panose="020B0400000000000000" pitchFamily="50" charset="-128"/>
                    <a:cs typeface="ADLaM Display" panose="02010000000000000000" pitchFamily="2" charset="0"/>
                  </a:rPr>
                  <a:t>推</a:t>
                </a:r>
                <a:r>
                  <a:rPr lang="ja-JP" altLang="en-US" sz="1100" b="0" cap="none" spc="0" dirty="0">
                    <a:ln w="0"/>
                    <a:solidFill>
                      <a:schemeClr val="tx1"/>
                    </a:solidFill>
                    <a:latin typeface="BIZ UDPゴシック" panose="020B0400000000000000" pitchFamily="50" charset="-128"/>
                    <a:ea typeface="BIZ UDPゴシック" panose="020B0400000000000000" pitchFamily="50" charset="-128"/>
                    <a:cs typeface="ADLaM Display" panose="02010000000000000000" pitchFamily="2" charset="0"/>
                  </a:rPr>
                  <a:t>しの</a:t>
                </a:r>
                <a:endParaRPr lang="en-US" altLang="ja-JP" sz="2800" b="0" cap="none" spc="0" dirty="0">
                  <a:ln w="0"/>
                  <a:solidFill>
                    <a:schemeClr val="tx1"/>
                  </a:solidFill>
                  <a:latin typeface="BIZ UDPゴシック" panose="020B0400000000000000" pitchFamily="50" charset="-128"/>
                  <a:ea typeface="BIZ UDPゴシック" panose="020B0400000000000000" pitchFamily="50" charset="-128"/>
                  <a:cs typeface="ADLaM Display" panose="02010000000000000000" pitchFamily="2" charset="0"/>
                </a:endParaRPr>
              </a:p>
              <a:p>
                <a:pPr algn="ctr"/>
                <a:r>
                  <a:rPr lang="ja-JP" altLang="en-US" sz="2000" b="0" cap="none" spc="0" dirty="0">
                    <a:ln w="0"/>
                    <a:solidFill>
                      <a:schemeClr val="tx1"/>
                    </a:solidFill>
                    <a:latin typeface="BIZ UDPゴシック" panose="020B0400000000000000" pitchFamily="50" charset="-128"/>
                    <a:ea typeface="BIZ UDPゴシック" panose="020B0400000000000000" pitchFamily="50" charset="-128"/>
                    <a:cs typeface="ADLaM Display" panose="02010000000000000000" pitchFamily="2" charset="0"/>
                  </a:rPr>
                  <a:t>動画</a:t>
                </a:r>
                <a:endParaRPr lang="ja-JP" altLang="en-US" sz="4000" b="0" cap="none" spc="0" dirty="0">
                  <a:ln w="0"/>
                  <a:solidFill>
                    <a:schemeClr val="tx1"/>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grpSp>
        <p:pic>
          <p:nvPicPr>
            <p:cNvPr id="117" name="図 116" descr="鳥 が含まれている画像&#10;&#10;自動的に生成された説明">
              <a:extLst>
                <a:ext uri="{FF2B5EF4-FFF2-40B4-BE49-F238E27FC236}">
                  <a16:creationId xmlns:a16="http://schemas.microsoft.com/office/drawing/2014/main" id="{1589F457-C06B-11D2-C8D7-E4C4AAA98C1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94394" y="4359729"/>
              <a:ext cx="1039223" cy="702129"/>
            </a:xfrm>
            <a:prstGeom prst="rect">
              <a:avLst/>
            </a:prstGeom>
          </p:spPr>
        </p:pic>
        <p:sp>
          <p:nvSpPr>
            <p:cNvPr id="121" name="吹き出し: 円形 120">
              <a:extLst>
                <a:ext uri="{FF2B5EF4-FFF2-40B4-BE49-F238E27FC236}">
                  <a16:creationId xmlns:a16="http://schemas.microsoft.com/office/drawing/2014/main" id="{D2E9F93C-ACA5-A9E6-B91D-16A2A314EFA6}"/>
                </a:ext>
              </a:extLst>
            </p:cNvPr>
            <p:cNvSpPr/>
            <p:nvPr/>
          </p:nvSpPr>
          <p:spPr>
            <a:xfrm>
              <a:off x="640865" y="3832963"/>
              <a:ext cx="696685" cy="476071"/>
            </a:xfrm>
            <a:prstGeom prst="wedgeEllipseCallout">
              <a:avLst>
                <a:gd name="adj1" fmla="val 19137"/>
                <a:gd name="adj2" fmla="val 76219"/>
              </a:avLst>
            </a:prstGeom>
            <a:solidFill>
              <a:schemeClr val="bg1"/>
            </a:solidFill>
            <a:ln>
              <a:solidFill>
                <a:schemeClr val="bg1">
                  <a:lumMod val="65000"/>
                </a:schemeClr>
              </a:solidFill>
            </a:ln>
          </p:spPr>
          <p:txBody>
            <a:bodyPr wrap="square" lIns="91440" tIns="45720" rIns="91440" bIns="45720">
              <a:spAutoFit/>
            </a:bodyPr>
            <a:lstStyle/>
            <a:p>
              <a:r>
                <a:rPr lang="en-US" altLang="ja-JP" sz="1600" b="0" cap="none" spc="0" dirty="0">
                  <a:ln w="0"/>
                  <a:solidFill>
                    <a:schemeClr val="tx1"/>
                  </a:solidFill>
                  <a:latin typeface="Meiryo UI" panose="020B0604030504040204" pitchFamily="50" charset="-128"/>
                  <a:ea typeface="Meiryo UI" panose="020B0604030504040204" pitchFamily="50" charset="-128"/>
                </a:rPr>
                <a:t>…</a:t>
              </a:r>
              <a:r>
                <a:rPr lang="ja-JP" altLang="en-US" sz="1600" b="0" cap="none" spc="0" dirty="0">
                  <a:ln w="0"/>
                  <a:solidFill>
                    <a:schemeClr val="tx1"/>
                  </a:solidFill>
                  <a:latin typeface="Meiryo UI" panose="020B0604030504040204" pitchFamily="50" charset="-128"/>
                  <a:ea typeface="Meiryo UI" panose="020B0604030504040204" pitchFamily="50" charset="-128"/>
                </a:rPr>
                <a:t>。</a:t>
              </a:r>
              <a:endParaRPr lang="en-US" altLang="ja-JP" sz="1600" dirty="0">
                <a:ln w="0"/>
                <a:latin typeface="Meiryo UI" panose="020B0604030504040204" pitchFamily="50" charset="-128"/>
                <a:ea typeface="Meiryo UI" panose="020B0604030504040204" pitchFamily="50" charset="-128"/>
              </a:endParaRPr>
            </a:p>
          </p:txBody>
        </p:sp>
      </p:grpSp>
      <p:sp>
        <p:nvSpPr>
          <p:cNvPr id="154" name="正方形/長方形 153">
            <a:extLst>
              <a:ext uri="{FF2B5EF4-FFF2-40B4-BE49-F238E27FC236}">
                <a16:creationId xmlns:a16="http://schemas.microsoft.com/office/drawing/2014/main" id="{86348FF7-CB34-7BEA-6BE5-548AE1732E05}"/>
              </a:ext>
            </a:extLst>
          </p:cNvPr>
          <p:cNvSpPr/>
          <p:nvPr/>
        </p:nvSpPr>
        <p:spPr>
          <a:xfrm>
            <a:off x="4093205" y="4395858"/>
            <a:ext cx="774571" cy="923330"/>
          </a:xfrm>
          <a:prstGeom prst="rect">
            <a:avLst/>
          </a:prstGeom>
          <a:noFill/>
        </p:spPr>
        <p:txBody>
          <a:bodyPr wrap="none" lIns="91440" tIns="45720" rIns="91440" bIns="45720">
            <a:spAutoFit/>
          </a:bodyPr>
          <a:lstStyle/>
          <a:p>
            <a:pPr algn="ctr"/>
            <a:r>
              <a:rPr lang="en-US" altLang="ja-JP" sz="5400" b="0" cap="none" spc="0" dirty="0">
                <a:ln w="0"/>
                <a:solidFill>
                  <a:srgbClr val="C00000"/>
                </a:solidFill>
              </a:rPr>
              <a:t>??</a:t>
            </a:r>
            <a:endParaRPr lang="ja-JP" altLang="en-US" sz="5400" b="0" cap="none" spc="0" dirty="0">
              <a:ln w="0"/>
              <a:solidFill>
                <a:srgbClr val="C00000"/>
              </a:solidFill>
            </a:endParaRPr>
          </a:p>
        </p:txBody>
      </p:sp>
      <p:sp>
        <p:nvSpPr>
          <p:cNvPr id="155" name="四角形: 角を丸くする 154">
            <a:extLst>
              <a:ext uri="{FF2B5EF4-FFF2-40B4-BE49-F238E27FC236}">
                <a16:creationId xmlns:a16="http://schemas.microsoft.com/office/drawing/2014/main" id="{E85C7487-7B21-FEDC-17C3-8FB617CAEB1E}"/>
              </a:ext>
            </a:extLst>
          </p:cNvPr>
          <p:cNvSpPr/>
          <p:nvPr/>
        </p:nvSpPr>
        <p:spPr>
          <a:xfrm>
            <a:off x="666751" y="5780314"/>
            <a:ext cx="2743200" cy="1632858"/>
          </a:xfrm>
          <a:custGeom>
            <a:avLst/>
            <a:gdLst>
              <a:gd name="connsiteX0" fmla="*/ 0 w 2743200"/>
              <a:gd name="connsiteY0" fmla="*/ 272148 h 1632858"/>
              <a:gd name="connsiteX1" fmla="*/ 272148 w 2743200"/>
              <a:gd name="connsiteY1" fmla="*/ 0 h 1632858"/>
              <a:gd name="connsiteX2" fmla="*/ 755907 w 2743200"/>
              <a:gd name="connsiteY2" fmla="*/ 0 h 1632858"/>
              <a:gd name="connsiteX3" fmla="*/ 1305633 w 2743200"/>
              <a:gd name="connsiteY3" fmla="*/ 0 h 1632858"/>
              <a:gd name="connsiteX4" fmla="*/ 1811381 w 2743200"/>
              <a:gd name="connsiteY4" fmla="*/ 0 h 1632858"/>
              <a:gd name="connsiteX5" fmla="*/ 2471052 w 2743200"/>
              <a:gd name="connsiteY5" fmla="*/ 0 h 1632858"/>
              <a:gd name="connsiteX6" fmla="*/ 2743200 w 2743200"/>
              <a:gd name="connsiteY6" fmla="*/ 272148 h 1632858"/>
              <a:gd name="connsiteX7" fmla="*/ 2743200 w 2743200"/>
              <a:gd name="connsiteY7" fmla="*/ 838200 h 1632858"/>
              <a:gd name="connsiteX8" fmla="*/ 2743200 w 2743200"/>
              <a:gd name="connsiteY8" fmla="*/ 1360710 h 1632858"/>
              <a:gd name="connsiteX9" fmla="*/ 2471052 w 2743200"/>
              <a:gd name="connsiteY9" fmla="*/ 1632858 h 1632858"/>
              <a:gd name="connsiteX10" fmla="*/ 1943315 w 2743200"/>
              <a:gd name="connsiteY10" fmla="*/ 1632858 h 1632858"/>
              <a:gd name="connsiteX11" fmla="*/ 1415578 w 2743200"/>
              <a:gd name="connsiteY11" fmla="*/ 1632858 h 1632858"/>
              <a:gd name="connsiteX12" fmla="*/ 931819 w 2743200"/>
              <a:gd name="connsiteY12" fmla="*/ 1632858 h 1632858"/>
              <a:gd name="connsiteX13" fmla="*/ 272148 w 2743200"/>
              <a:gd name="connsiteY13" fmla="*/ 1632858 h 1632858"/>
              <a:gd name="connsiteX14" fmla="*/ 0 w 2743200"/>
              <a:gd name="connsiteY14" fmla="*/ 1360710 h 1632858"/>
              <a:gd name="connsiteX15" fmla="*/ 0 w 2743200"/>
              <a:gd name="connsiteY15" fmla="*/ 849086 h 1632858"/>
              <a:gd name="connsiteX16" fmla="*/ 0 w 2743200"/>
              <a:gd name="connsiteY16" fmla="*/ 272148 h 163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43200" h="1632858" fill="none" extrusionOk="0">
                <a:moveTo>
                  <a:pt x="0" y="272148"/>
                </a:moveTo>
                <a:cubicBezTo>
                  <a:pt x="30116" y="97273"/>
                  <a:pt x="114062" y="-3186"/>
                  <a:pt x="272148" y="0"/>
                </a:cubicBezTo>
                <a:cubicBezTo>
                  <a:pt x="502592" y="-27394"/>
                  <a:pt x="536259" y="35620"/>
                  <a:pt x="755907" y="0"/>
                </a:cubicBezTo>
                <a:cubicBezTo>
                  <a:pt x="975555" y="-35620"/>
                  <a:pt x="1175575" y="65767"/>
                  <a:pt x="1305633" y="0"/>
                </a:cubicBezTo>
                <a:cubicBezTo>
                  <a:pt x="1435691" y="-65767"/>
                  <a:pt x="1696528" y="45756"/>
                  <a:pt x="1811381" y="0"/>
                </a:cubicBezTo>
                <a:cubicBezTo>
                  <a:pt x="1926234" y="-45756"/>
                  <a:pt x="2300585" y="30308"/>
                  <a:pt x="2471052" y="0"/>
                </a:cubicBezTo>
                <a:cubicBezTo>
                  <a:pt x="2614002" y="20258"/>
                  <a:pt x="2763143" y="106930"/>
                  <a:pt x="2743200" y="272148"/>
                </a:cubicBezTo>
                <a:cubicBezTo>
                  <a:pt x="2753474" y="551120"/>
                  <a:pt x="2723306" y="595486"/>
                  <a:pt x="2743200" y="838200"/>
                </a:cubicBezTo>
                <a:cubicBezTo>
                  <a:pt x="2763094" y="1080914"/>
                  <a:pt x="2738495" y="1188567"/>
                  <a:pt x="2743200" y="1360710"/>
                </a:cubicBezTo>
                <a:cubicBezTo>
                  <a:pt x="2773217" y="1527349"/>
                  <a:pt x="2624634" y="1626665"/>
                  <a:pt x="2471052" y="1632858"/>
                </a:cubicBezTo>
                <a:cubicBezTo>
                  <a:pt x="2270565" y="1695171"/>
                  <a:pt x="2107987" y="1617202"/>
                  <a:pt x="1943315" y="1632858"/>
                </a:cubicBezTo>
                <a:cubicBezTo>
                  <a:pt x="1778643" y="1648514"/>
                  <a:pt x="1572713" y="1593988"/>
                  <a:pt x="1415578" y="1632858"/>
                </a:cubicBezTo>
                <a:cubicBezTo>
                  <a:pt x="1258443" y="1671728"/>
                  <a:pt x="1150732" y="1610012"/>
                  <a:pt x="931819" y="1632858"/>
                </a:cubicBezTo>
                <a:cubicBezTo>
                  <a:pt x="712906" y="1655704"/>
                  <a:pt x="551386" y="1596328"/>
                  <a:pt x="272148" y="1632858"/>
                </a:cubicBezTo>
                <a:cubicBezTo>
                  <a:pt x="116284" y="1616496"/>
                  <a:pt x="4017" y="1512500"/>
                  <a:pt x="0" y="1360710"/>
                </a:cubicBezTo>
                <a:cubicBezTo>
                  <a:pt x="-23501" y="1108161"/>
                  <a:pt x="12132" y="1055419"/>
                  <a:pt x="0" y="849086"/>
                </a:cubicBezTo>
                <a:cubicBezTo>
                  <a:pt x="-12132" y="642753"/>
                  <a:pt x="24809" y="556591"/>
                  <a:pt x="0" y="272148"/>
                </a:cubicBezTo>
                <a:close/>
              </a:path>
              <a:path w="2743200" h="1632858" stroke="0" extrusionOk="0">
                <a:moveTo>
                  <a:pt x="0" y="272148"/>
                </a:moveTo>
                <a:cubicBezTo>
                  <a:pt x="20150" y="158712"/>
                  <a:pt x="109013" y="-38300"/>
                  <a:pt x="272148" y="0"/>
                </a:cubicBezTo>
                <a:cubicBezTo>
                  <a:pt x="380090" y="-10722"/>
                  <a:pt x="602220" y="18159"/>
                  <a:pt x="799885" y="0"/>
                </a:cubicBezTo>
                <a:cubicBezTo>
                  <a:pt x="997550" y="-18159"/>
                  <a:pt x="1175414" y="21675"/>
                  <a:pt x="1283644" y="0"/>
                </a:cubicBezTo>
                <a:cubicBezTo>
                  <a:pt x="1391874" y="-21675"/>
                  <a:pt x="1666580" y="23261"/>
                  <a:pt x="1833370" y="0"/>
                </a:cubicBezTo>
                <a:cubicBezTo>
                  <a:pt x="2000160" y="-23261"/>
                  <a:pt x="2230259" y="52272"/>
                  <a:pt x="2471052" y="0"/>
                </a:cubicBezTo>
                <a:cubicBezTo>
                  <a:pt x="2599033" y="5003"/>
                  <a:pt x="2742246" y="134066"/>
                  <a:pt x="2743200" y="272148"/>
                </a:cubicBezTo>
                <a:cubicBezTo>
                  <a:pt x="2792411" y="539945"/>
                  <a:pt x="2707850" y="684074"/>
                  <a:pt x="2743200" y="838200"/>
                </a:cubicBezTo>
                <a:cubicBezTo>
                  <a:pt x="2778550" y="992326"/>
                  <a:pt x="2741374" y="1208429"/>
                  <a:pt x="2743200" y="1360710"/>
                </a:cubicBezTo>
                <a:cubicBezTo>
                  <a:pt x="2786904" y="1506759"/>
                  <a:pt x="2583556" y="1612812"/>
                  <a:pt x="2471052" y="1632858"/>
                </a:cubicBezTo>
                <a:cubicBezTo>
                  <a:pt x="2274769" y="1671746"/>
                  <a:pt x="2119203" y="1593111"/>
                  <a:pt x="1965304" y="1632858"/>
                </a:cubicBezTo>
                <a:cubicBezTo>
                  <a:pt x="1811405" y="1672605"/>
                  <a:pt x="1609085" y="1582070"/>
                  <a:pt x="1371600" y="1632858"/>
                </a:cubicBezTo>
                <a:cubicBezTo>
                  <a:pt x="1134115" y="1683646"/>
                  <a:pt x="1060449" y="1600280"/>
                  <a:pt x="843863" y="1632858"/>
                </a:cubicBezTo>
                <a:cubicBezTo>
                  <a:pt x="627277" y="1665436"/>
                  <a:pt x="426513" y="1582938"/>
                  <a:pt x="272148" y="1632858"/>
                </a:cubicBezTo>
                <a:cubicBezTo>
                  <a:pt x="149639" y="1645135"/>
                  <a:pt x="5928" y="1470554"/>
                  <a:pt x="0" y="1360710"/>
                </a:cubicBezTo>
                <a:cubicBezTo>
                  <a:pt x="-49335" y="1227659"/>
                  <a:pt x="54464" y="1083734"/>
                  <a:pt x="0" y="827315"/>
                </a:cubicBezTo>
                <a:cubicBezTo>
                  <a:pt x="-54464" y="570897"/>
                  <a:pt x="32590" y="508798"/>
                  <a:pt x="0" y="272148"/>
                </a:cubicBezTo>
                <a:close/>
              </a:path>
            </a:pathLst>
          </a:custGeom>
          <a:solidFill>
            <a:schemeClr val="bg2">
              <a:lumMod val="20000"/>
              <a:lumOff val="80000"/>
            </a:schemeClr>
          </a:solidFill>
          <a:ln>
            <a:solidFill>
              <a:schemeClr val="tx1"/>
            </a:solidFill>
            <a:extLst>
              <a:ext uri="{C807C97D-BFC1-408E-A445-0C87EB9F89A2}">
                <ask:lineSketchStyleProps xmlns:ask="http://schemas.microsoft.com/office/drawing/2018/sketchyshapes" sd="999571475">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6" name="グループ化 155">
            <a:extLst>
              <a:ext uri="{FF2B5EF4-FFF2-40B4-BE49-F238E27FC236}">
                <a16:creationId xmlns:a16="http://schemas.microsoft.com/office/drawing/2014/main" id="{2CB26124-104C-E2CE-68A3-BA5EA8152921}"/>
              </a:ext>
            </a:extLst>
          </p:cNvPr>
          <p:cNvGrpSpPr/>
          <p:nvPr/>
        </p:nvGrpSpPr>
        <p:grpSpPr>
          <a:xfrm>
            <a:off x="668118" y="5768334"/>
            <a:ext cx="2763604" cy="1561190"/>
            <a:chOff x="534768" y="5768334"/>
            <a:chExt cx="2763604" cy="1561190"/>
          </a:xfrm>
        </p:grpSpPr>
        <p:grpSp>
          <p:nvGrpSpPr>
            <p:cNvPr id="150" name="グループ化 149">
              <a:extLst>
                <a:ext uri="{FF2B5EF4-FFF2-40B4-BE49-F238E27FC236}">
                  <a16:creationId xmlns:a16="http://schemas.microsoft.com/office/drawing/2014/main" id="{6E0F4BB0-550D-7DF4-6AF5-C3596B19A793}"/>
                </a:ext>
              </a:extLst>
            </p:cNvPr>
            <p:cNvGrpSpPr/>
            <p:nvPr/>
          </p:nvGrpSpPr>
          <p:grpSpPr>
            <a:xfrm>
              <a:off x="534768" y="5768334"/>
              <a:ext cx="2083025" cy="1285607"/>
              <a:chOff x="518440" y="5931620"/>
              <a:chExt cx="2083025" cy="1285607"/>
            </a:xfrm>
          </p:grpSpPr>
          <p:pic>
            <p:nvPicPr>
              <p:cNvPr id="136" name="図 135">
                <a:extLst>
                  <a:ext uri="{FF2B5EF4-FFF2-40B4-BE49-F238E27FC236}">
                    <a16:creationId xmlns:a16="http://schemas.microsoft.com/office/drawing/2014/main" id="{95782CFA-31DA-6F9B-CF68-BFEDF1E14803}"/>
                  </a:ext>
                </a:extLst>
              </p:cNvPr>
              <p:cNvPicPr>
                <a:picLocks noChangeAspect="1"/>
              </p:cNvPicPr>
              <p:nvPr/>
            </p:nvPicPr>
            <p:blipFill>
              <a:blip r:embed="rId6"/>
              <a:stretch>
                <a:fillRect/>
              </a:stretch>
            </p:blipFill>
            <p:spPr>
              <a:xfrm>
                <a:off x="1291602" y="5931620"/>
                <a:ext cx="1309863" cy="1285607"/>
              </a:xfrm>
              <a:prstGeom prst="rect">
                <a:avLst/>
              </a:prstGeom>
            </p:spPr>
          </p:pic>
          <p:sp>
            <p:nvSpPr>
              <p:cNvPr id="139" name="正方形/長方形 138">
                <a:extLst>
                  <a:ext uri="{FF2B5EF4-FFF2-40B4-BE49-F238E27FC236}">
                    <a16:creationId xmlns:a16="http://schemas.microsoft.com/office/drawing/2014/main" id="{C030ECAE-D592-5030-FF78-BF561EEB6CEA}"/>
                  </a:ext>
                </a:extLst>
              </p:cNvPr>
              <p:cNvSpPr/>
              <p:nvPr/>
            </p:nvSpPr>
            <p:spPr>
              <a:xfrm rot="20499896">
                <a:off x="518440" y="6113831"/>
                <a:ext cx="902811" cy="523220"/>
              </a:xfrm>
              <a:prstGeom prst="rect">
                <a:avLst/>
              </a:prstGeom>
              <a:noFill/>
            </p:spPr>
            <p:txBody>
              <a:bodyPr wrap="none" lIns="91440" tIns="45720" rIns="91440" bIns="45720">
                <a:spAutoFit/>
              </a:bodyPr>
              <a:lstStyle/>
              <a:p>
                <a:pPr algn="ctr"/>
                <a:r>
                  <a:rPr lang="ja-JP" altLang="en-US" sz="2800" b="0" cap="none" spc="0" dirty="0">
                    <a:ln w="0"/>
                    <a:solidFill>
                      <a:schemeClr val="accent6"/>
                    </a:solidFill>
                    <a:latin typeface="Meiryo UI" panose="020B0604030504040204" pitchFamily="50" charset="-128"/>
                    <a:ea typeface="Meiryo UI" panose="020B0604030504040204" pitchFamily="50" charset="-128"/>
                  </a:rPr>
                  <a:t>削除</a:t>
                </a:r>
              </a:p>
            </p:txBody>
          </p:sp>
        </p:grpSp>
        <p:sp>
          <p:nvSpPr>
            <p:cNvPr id="151" name="正方形/長方形 150">
              <a:extLst>
                <a:ext uri="{FF2B5EF4-FFF2-40B4-BE49-F238E27FC236}">
                  <a16:creationId xmlns:a16="http://schemas.microsoft.com/office/drawing/2014/main" id="{2D2D49B8-3774-8C0B-D883-729A3CFE0BF2}"/>
                </a:ext>
              </a:extLst>
            </p:cNvPr>
            <p:cNvSpPr/>
            <p:nvPr/>
          </p:nvSpPr>
          <p:spPr>
            <a:xfrm>
              <a:off x="740228" y="6974875"/>
              <a:ext cx="2558144" cy="354649"/>
            </a:xfrm>
            <a:prstGeom prst="rect">
              <a:avLst/>
            </a:prstGeom>
            <a:noFill/>
          </p:spPr>
          <p:txBody>
            <a:bodyPr wrap="square" lIns="91440" tIns="45720" rIns="91440" bIns="45720">
              <a:spAutoFit/>
            </a:bodyPr>
            <a:lstStyle/>
            <a:p>
              <a:pPr>
                <a:lnSpc>
                  <a:spcPct val="120000"/>
                </a:lnSpc>
              </a:pPr>
              <a:r>
                <a:rPr lang="ja-JP" altLang="en-US" sz="1600" dirty="0">
                  <a:ln w="0"/>
                  <a:latin typeface="Meiryo UI" panose="020B0604030504040204" pitchFamily="50" charset="-128"/>
                  <a:ea typeface="Meiryo UI" panose="020B0604030504040204" pitchFamily="50" charset="-128"/>
                </a:rPr>
                <a:t>アプリ消しておけばいいかな？</a:t>
              </a:r>
              <a:endParaRPr lang="en-US" altLang="ja-JP" sz="1600" dirty="0">
                <a:ln w="0"/>
                <a:latin typeface="Meiryo UI" panose="020B0604030504040204" pitchFamily="50" charset="-128"/>
                <a:ea typeface="Meiryo UI" panose="020B0604030504040204" pitchFamily="50" charset="-128"/>
              </a:endParaRPr>
            </a:p>
          </p:txBody>
        </p:sp>
      </p:grpSp>
      <p:sp>
        <p:nvSpPr>
          <p:cNvPr id="165" name="乗算記号 164">
            <a:extLst>
              <a:ext uri="{FF2B5EF4-FFF2-40B4-BE49-F238E27FC236}">
                <a16:creationId xmlns:a16="http://schemas.microsoft.com/office/drawing/2014/main" id="{590064A7-3E08-F802-88FA-A2428D694876}"/>
              </a:ext>
            </a:extLst>
          </p:cNvPr>
          <p:cNvSpPr/>
          <p:nvPr/>
        </p:nvSpPr>
        <p:spPr>
          <a:xfrm>
            <a:off x="1129393" y="5747658"/>
            <a:ext cx="1894113" cy="1387928"/>
          </a:xfrm>
          <a:prstGeom prst="mathMultiply">
            <a:avLst>
              <a:gd name="adj1" fmla="val 477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楕円 166">
            <a:extLst>
              <a:ext uri="{FF2B5EF4-FFF2-40B4-BE49-F238E27FC236}">
                <a16:creationId xmlns:a16="http://schemas.microsoft.com/office/drawing/2014/main" id="{BD9AF9CB-1C5E-82E3-CC94-16A1EAC57B71}"/>
              </a:ext>
            </a:extLst>
          </p:cNvPr>
          <p:cNvSpPr/>
          <p:nvPr/>
        </p:nvSpPr>
        <p:spPr>
          <a:xfrm>
            <a:off x="3513364" y="5698671"/>
            <a:ext cx="188686" cy="143329"/>
          </a:xfrm>
          <a:prstGeom prst="ellipse">
            <a:avLst/>
          </a:prstGeom>
          <a:solidFill>
            <a:schemeClr val="bg2">
              <a:lumMod val="40000"/>
              <a:lumOff val="60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楕円 167">
            <a:extLst>
              <a:ext uri="{FF2B5EF4-FFF2-40B4-BE49-F238E27FC236}">
                <a16:creationId xmlns:a16="http://schemas.microsoft.com/office/drawing/2014/main" id="{8E0DA330-4E3A-E6BE-5FA7-CE1BA90344E4}"/>
              </a:ext>
            </a:extLst>
          </p:cNvPr>
          <p:cNvSpPr/>
          <p:nvPr/>
        </p:nvSpPr>
        <p:spPr>
          <a:xfrm>
            <a:off x="3741964" y="5647871"/>
            <a:ext cx="137886" cy="130629"/>
          </a:xfrm>
          <a:prstGeom prst="ellipse">
            <a:avLst/>
          </a:prstGeom>
          <a:solidFill>
            <a:schemeClr val="bg2">
              <a:lumMod val="40000"/>
              <a:lumOff val="60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19">
            <a:extLst>
              <a:ext uri="{FF2B5EF4-FFF2-40B4-BE49-F238E27FC236}">
                <a16:creationId xmlns:a16="http://schemas.microsoft.com/office/drawing/2014/main" id="{8451E506-8948-288C-02BA-2E3C72BB3F80}"/>
              </a:ext>
            </a:extLst>
          </p:cNvPr>
          <p:cNvGrpSpPr/>
          <p:nvPr/>
        </p:nvGrpSpPr>
        <p:grpSpPr>
          <a:xfrm>
            <a:off x="5487708" y="3856356"/>
            <a:ext cx="5214101" cy="3662679"/>
            <a:chOff x="5403266" y="3842641"/>
            <a:chExt cx="5214101" cy="3662679"/>
          </a:xfrm>
        </p:grpSpPr>
        <p:sp>
          <p:nvSpPr>
            <p:cNvPr id="47" name="四角形: 角を丸くする 46">
              <a:extLst>
                <a:ext uri="{FF2B5EF4-FFF2-40B4-BE49-F238E27FC236}">
                  <a16:creationId xmlns:a16="http://schemas.microsoft.com/office/drawing/2014/main" id="{214F6309-E2E7-1848-B096-347A0EA6A843}"/>
                </a:ext>
              </a:extLst>
            </p:cNvPr>
            <p:cNvSpPr/>
            <p:nvPr/>
          </p:nvSpPr>
          <p:spPr>
            <a:xfrm>
              <a:off x="5403266" y="6303321"/>
              <a:ext cx="3854177" cy="1109851"/>
            </a:xfrm>
            <a:custGeom>
              <a:avLst/>
              <a:gdLst>
                <a:gd name="connsiteX0" fmla="*/ 0 w 3854177"/>
                <a:gd name="connsiteY0" fmla="*/ 261314 h 1109851"/>
                <a:gd name="connsiteX1" fmla="*/ 261314 w 3854177"/>
                <a:gd name="connsiteY1" fmla="*/ 0 h 1109851"/>
                <a:gd name="connsiteX2" fmla="*/ 860993 w 3854177"/>
                <a:gd name="connsiteY2" fmla="*/ 0 h 1109851"/>
                <a:gd name="connsiteX3" fmla="*/ 1460672 w 3854177"/>
                <a:gd name="connsiteY3" fmla="*/ 0 h 1109851"/>
                <a:gd name="connsiteX4" fmla="*/ 2126981 w 3854177"/>
                <a:gd name="connsiteY4" fmla="*/ 0 h 1109851"/>
                <a:gd name="connsiteX5" fmla="*/ 2826607 w 3854177"/>
                <a:gd name="connsiteY5" fmla="*/ 0 h 1109851"/>
                <a:gd name="connsiteX6" fmla="*/ 3592863 w 3854177"/>
                <a:gd name="connsiteY6" fmla="*/ 0 h 1109851"/>
                <a:gd name="connsiteX7" fmla="*/ 3854177 w 3854177"/>
                <a:gd name="connsiteY7" fmla="*/ 261314 h 1109851"/>
                <a:gd name="connsiteX8" fmla="*/ 3854177 w 3854177"/>
                <a:gd name="connsiteY8" fmla="*/ 848537 h 1109851"/>
                <a:gd name="connsiteX9" fmla="*/ 3592863 w 3854177"/>
                <a:gd name="connsiteY9" fmla="*/ 1109851 h 1109851"/>
                <a:gd name="connsiteX10" fmla="*/ 3026500 w 3854177"/>
                <a:gd name="connsiteY10" fmla="*/ 1109851 h 1109851"/>
                <a:gd name="connsiteX11" fmla="*/ 2393505 w 3854177"/>
                <a:gd name="connsiteY11" fmla="*/ 1109851 h 1109851"/>
                <a:gd name="connsiteX12" fmla="*/ 1827142 w 3854177"/>
                <a:gd name="connsiteY12" fmla="*/ 1109851 h 1109851"/>
                <a:gd name="connsiteX13" fmla="*/ 1160832 w 3854177"/>
                <a:gd name="connsiteY13" fmla="*/ 1109851 h 1109851"/>
                <a:gd name="connsiteX14" fmla="*/ 261314 w 3854177"/>
                <a:gd name="connsiteY14" fmla="*/ 1109851 h 1109851"/>
                <a:gd name="connsiteX15" fmla="*/ 0 w 3854177"/>
                <a:gd name="connsiteY15" fmla="*/ 848537 h 1109851"/>
                <a:gd name="connsiteX16" fmla="*/ 0 w 3854177"/>
                <a:gd name="connsiteY16" fmla="*/ 261314 h 110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177" h="1109851" fill="none" extrusionOk="0">
                  <a:moveTo>
                    <a:pt x="0" y="261314"/>
                  </a:moveTo>
                  <a:cubicBezTo>
                    <a:pt x="21155" y="125010"/>
                    <a:pt x="107400" y="9813"/>
                    <a:pt x="261314" y="0"/>
                  </a:cubicBezTo>
                  <a:cubicBezTo>
                    <a:pt x="412237" y="-16827"/>
                    <a:pt x="698588" y="13723"/>
                    <a:pt x="860993" y="0"/>
                  </a:cubicBezTo>
                  <a:cubicBezTo>
                    <a:pt x="1023398" y="-13723"/>
                    <a:pt x="1207415" y="-18437"/>
                    <a:pt x="1460672" y="0"/>
                  </a:cubicBezTo>
                  <a:cubicBezTo>
                    <a:pt x="1713929" y="18437"/>
                    <a:pt x="1864127" y="-5563"/>
                    <a:pt x="2126981" y="0"/>
                  </a:cubicBezTo>
                  <a:cubicBezTo>
                    <a:pt x="2389835" y="5563"/>
                    <a:pt x="2481958" y="-13660"/>
                    <a:pt x="2826607" y="0"/>
                  </a:cubicBezTo>
                  <a:cubicBezTo>
                    <a:pt x="3171256" y="13660"/>
                    <a:pt x="3357757" y="-19767"/>
                    <a:pt x="3592863" y="0"/>
                  </a:cubicBezTo>
                  <a:cubicBezTo>
                    <a:pt x="3711235" y="-7220"/>
                    <a:pt x="3871791" y="140179"/>
                    <a:pt x="3854177" y="261314"/>
                  </a:cubicBezTo>
                  <a:cubicBezTo>
                    <a:pt x="3846228" y="382249"/>
                    <a:pt x="3883227" y="562869"/>
                    <a:pt x="3854177" y="848537"/>
                  </a:cubicBezTo>
                  <a:cubicBezTo>
                    <a:pt x="3875593" y="982659"/>
                    <a:pt x="3727675" y="1103163"/>
                    <a:pt x="3592863" y="1109851"/>
                  </a:cubicBezTo>
                  <a:cubicBezTo>
                    <a:pt x="3344298" y="1087600"/>
                    <a:pt x="3154033" y="1117020"/>
                    <a:pt x="3026500" y="1109851"/>
                  </a:cubicBezTo>
                  <a:cubicBezTo>
                    <a:pt x="2898967" y="1102682"/>
                    <a:pt x="2696674" y="1113268"/>
                    <a:pt x="2393505" y="1109851"/>
                  </a:cubicBezTo>
                  <a:cubicBezTo>
                    <a:pt x="2090336" y="1106434"/>
                    <a:pt x="2051444" y="1101639"/>
                    <a:pt x="1827142" y="1109851"/>
                  </a:cubicBezTo>
                  <a:cubicBezTo>
                    <a:pt x="1602840" y="1118063"/>
                    <a:pt x="1460417" y="1082315"/>
                    <a:pt x="1160832" y="1109851"/>
                  </a:cubicBezTo>
                  <a:cubicBezTo>
                    <a:pt x="861247" y="1137388"/>
                    <a:pt x="457814" y="1077669"/>
                    <a:pt x="261314" y="1109851"/>
                  </a:cubicBezTo>
                  <a:cubicBezTo>
                    <a:pt x="101516" y="1091045"/>
                    <a:pt x="-10332" y="968585"/>
                    <a:pt x="0" y="848537"/>
                  </a:cubicBezTo>
                  <a:cubicBezTo>
                    <a:pt x="-26424" y="571981"/>
                    <a:pt x="15628" y="427586"/>
                    <a:pt x="0" y="261314"/>
                  </a:cubicBezTo>
                  <a:close/>
                </a:path>
                <a:path w="3854177" h="1109851" stroke="0" extrusionOk="0">
                  <a:moveTo>
                    <a:pt x="0" y="261314"/>
                  </a:moveTo>
                  <a:cubicBezTo>
                    <a:pt x="8195" y="132483"/>
                    <a:pt x="123258" y="19383"/>
                    <a:pt x="261314" y="0"/>
                  </a:cubicBezTo>
                  <a:cubicBezTo>
                    <a:pt x="593022" y="-26042"/>
                    <a:pt x="778503" y="-21750"/>
                    <a:pt x="960939" y="0"/>
                  </a:cubicBezTo>
                  <a:cubicBezTo>
                    <a:pt x="1143376" y="21750"/>
                    <a:pt x="1325967" y="-7965"/>
                    <a:pt x="1527303" y="0"/>
                  </a:cubicBezTo>
                  <a:cubicBezTo>
                    <a:pt x="1728639" y="7965"/>
                    <a:pt x="1903143" y="-26143"/>
                    <a:pt x="2193612" y="0"/>
                  </a:cubicBezTo>
                  <a:cubicBezTo>
                    <a:pt x="2484081" y="26143"/>
                    <a:pt x="2567212" y="-389"/>
                    <a:pt x="2926553" y="0"/>
                  </a:cubicBezTo>
                  <a:cubicBezTo>
                    <a:pt x="3285894" y="389"/>
                    <a:pt x="3351338" y="-16795"/>
                    <a:pt x="3592863" y="0"/>
                  </a:cubicBezTo>
                  <a:cubicBezTo>
                    <a:pt x="3762608" y="-7711"/>
                    <a:pt x="3845532" y="104380"/>
                    <a:pt x="3854177" y="261314"/>
                  </a:cubicBezTo>
                  <a:cubicBezTo>
                    <a:pt x="3854413" y="529133"/>
                    <a:pt x="3857516" y="628549"/>
                    <a:pt x="3854177" y="848537"/>
                  </a:cubicBezTo>
                  <a:cubicBezTo>
                    <a:pt x="3876585" y="1020569"/>
                    <a:pt x="3751610" y="1109560"/>
                    <a:pt x="3592863" y="1109851"/>
                  </a:cubicBezTo>
                  <a:cubicBezTo>
                    <a:pt x="3340618" y="1096591"/>
                    <a:pt x="3193980" y="1113959"/>
                    <a:pt x="3026500" y="1109851"/>
                  </a:cubicBezTo>
                  <a:cubicBezTo>
                    <a:pt x="2859020" y="1105743"/>
                    <a:pt x="2611369" y="1136790"/>
                    <a:pt x="2460136" y="1109851"/>
                  </a:cubicBezTo>
                  <a:cubicBezTo>
                    <a:pt x="2308903" y="1082912"/>
                    <a:pt x="1932866" y="1128763"/>
                    <a:pt x="1760511" y="1109851"/>
                  </a:cubicBezTo>
                  <a:cubicBezTo>
                    <a:pt x="1588156" y="1090939"/>
                    <a:pt x="1417305" y="1080872"/>
                    <a:pt x="1160832" y="1109851"/>
                  </a:cubicBezTo>
                  <a:cubicBezTo>
                    <a:pt x="904359" y="1138830"/>
                    <a:pt x="694478" y="1124188"/>
                    <a:pt x="261314" y="1109851"/>
                  </a:cubicBezTo>
                  <a:cubicBezTo>
                    <a:pt x="109649" y="1095130"/>
                    <a:pt x="-14508" y="1024724"/>
                    <a:pt x="0" y="848537"/>
                  </a:cubicBezTo>
                  <a:cubicBezTo>
                    <a:pt x="-21203" y="679633"/>
                    <a:pt x="15516" y="414661"/>
                    <a:pt x="0" y="261314"/>
                  </a:cubicBezTo>
                  <a:close/>
                </a:path>
              </a:pathLst>
            </a:custGeom>
            <a:solidFill>
              <a:schemeClr val="bg1"/>
            </a:solidFill>
            <a:ln>
              <a:solidFill>
                <a:schemeClr val="tx1">
                  <a:lumMod val="75000"/>
                  <a:lumOff val="25000"/>
                </a:schemeClr>
              </a:solidFill>
              <a:extLst>
                <a:ext uri="{C807C97D-BFC1-408E-A445-0C87EB9F89A2}">
                  <ask:lineSketchStyleProps xmlns:ask="http://schemas.microsoft.com/office/drawing/2018/sketchyshapes" sd="2073893246">
                    <a:prstGeom prst="roundRect">
                      <a:avLst>
                        <a:gd name="adj" fmla="val 23545"/>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四角形: 角を丸くする 45">
              <a:extLst>
                <a:ext uri="{FF2B5EF4-FFF2-40B4-BE49-F238E27FC236}">
                  <a16:creationId xmlns:a16="http://schemas.microsoft.com/office/drawing/2014/main" id="{C67EBDF2-0C7F-F066-2C94-231D3033D15A}"/>
                </a:ext>
              </a:extLst>
            </p:cNvPr>
            <p:cNvSpPr/>
            <p:nvPr/>
          </p:nvSpPr>
          <p:spPr>
            <a:xfrm>
              <a:off x="5411304" y="3842641"/>
              <a:ext cx="3261910" cy="2191787"/>
            </a:xfrm>
            <a:custGeom>
              <a:avLst/>
              <a:gdLst>
                <a:gd name="connsiteX0" fmla="*/ 0 w 3261910"/>
                <a:gd name="connsiteY0" fmla="*/ 516056 h 2191787"/>
                <a:gd name="connsiteX1" fmla="*/ 516056 w 3261910"/>
                <a:gd name="connsiteY1" fmla="*/ 0 h 2191787"/>
                <a:gd name="connsiteX2" fmla="*/ 1028910 w 3261910"/>
                <a:gd name="connsiteY2" fmla="*/ 0 h 2191787"/>
                <a:gd name="connsiteX3" fmla="*/ 1541763 w 3261910"/>
                <a:gd name="connsiteY3" fmla="*/ 0 h 2191787"/>
                <a:gd name="connsiteX4" fmla="*/ 2099213 w 3261910"/>
                <a:gd name="connsiteY4" fmla="*/ 0 h 2191787"/>
                <a:gd name="connsiteX5" fmla="*/ 2745854 w 3261910"/>
                <a:gd name="connsiteY5" fmla="*/ 0 h 2191787"/>
                <a:gd name="connsiteX6" fmla="*/ 3261910 w 3261910"/>
                <a:gd name="connsiteY6" fmla="*/ 516056 h 2191787"/>
                <a:gd name="connsiteX7" fmla="*/ 3261910 w 3261910"/>
                <a:gd name="connsiteY7" fmla="*/ 1119087 h 2191787"/>
                <a:gd name="connsiteX8" fmla="*/ 3261910 w 3261910"/>
                <a:gd name="connsiteY8" fmla="*/ 1675731 h 2191787"/>
                <a:gd name="connsiteX9" fmla="*/ 2745854 w 3261910"/>
                <a:gd name="connsiteY9" fmla="*/ 2191787 h 2191787"/>
                <a:gd name="connsiteX10" fmla="*/ 2255298 w 3261910"/>
                <a:gd name="connsiteY10" fmla="*/ 2191787 h 2191787"/>
                <a:gd name="connsiteX11" fmla="*/ 1720147 w 3261910"/>
                <a:gd name="connsiteY11" fmla="*/ 2191787 h 2191787"/>
                <a:gd name="connsiteX12" fmla="*/ 1229591 w 3261910"/>
                <a:gd name="connsiteY12" fmla="*/ 2191787 h 2191787"/>
                <a:gd name="connsiteX13" fmla="*/ 516056 w 3261910"/>
                <a:gd name="connsiteY13" fmla="*/ 2191787 h 2191787"/>
                <a:gd name="connsiteX14" fmla="*/ 0 w 3261910"/>
                <a:gd name="connsiteY14" fmla="*/ 1675731 h 2191787"/>
                <a:gd name="connsiteX15" fmla="*/ 0 w 3261910"/>
                <a:gd name="connsiteY15" fmla="*/ 1130684 h 2191787"/>
                <a:gd name="connsiteX16" fmla="*/ 0 w 3261910"/>
                <a:gd name="connsiteY16" fmla="*/ 516056 h 219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61910" h="2191787" fill="none" extrusionOk="0">
                  <a:moveTo>
                    <a:pt x="0" y="516056"/>
                  </a:moveTo>
                  <a:cubicBezTo>
                    <a:pt x="63131" y="254968"/>
                    <a:pt x="223398" y="7823"/>
                    <a:pt x="516056" y="0"/>
                  </a:cubicBezTo>
                  <a:cubicBezTo>
                    <a:pt x="679128" y="-11303"/>
                    <a:pt x="809836" y="991"/>
                    <a:pt x="1028910" y="0"/>
                  </a:cubicBezTo>
                  <a:cubicBezTo>
                    <a:pt x="1247984" y="-991"/>
                    <a:pt x="1324295" y="22848"/>
                    <a:pt x="1541763" y="0"/>
                  </a:cubicBezTo>
                  <a:cubicBezTo>
                    <a:pt x="1759231" y="-22848"/>
                    <a:pt x="1880802" y="-19268"/>
                    <a:pt x="2099213" y="0"/>
                  </a:cubicBezTo>
                  <a:cubicBezTo>
                    <a:pt x="2317624" y="19268"/>
                    <a:pt x="2519544" y="6702"/>
                    <a:pt x="2745854" y="0"/>
                  </a:cubicBezTo>
                  <a:cubicBezTo>
                    <a:pt x="3042749" y="56788"/>
                    <a:pt x="3196040" y="253826"/>
                    <a:pt x="3261910" y="516056"/>
                  </a:cubicBezTo>
                  <a:cubicBezTo>
                    <a:pt x="3244507" y="789983"/>
                    <a:pt x="3236406" y="972153"/>
                    <a:pt x="3261910" y="1119087"/>
                  </a:cubicBezTo>
                  <a:cubicBezTo>
                    <a:pt x="3287414" y="1266021"/>
                    <a:pt x="3265119" y="1473336"/>
                    <a:pt x="3261910" y="1675731"/>
                  </a:cubicBezTo>
                  <a:cubicBezTo>
                    <a:pt x="3276502" y="1953793"/>
                    <a:pt x="2983134" y="2158215"/>
                    <a:pt x="2745854" y="2191787"/>
                  </a:cubicBezTo>
                  <a:cubicBezTo>
                    <a:pt x="2596379" y="2190423"/>
                    <a:pt x="2378178" y="2169035"/>
                    <a:pt x="2255298" y="2191787"/>
                  </a:cubicBezTo>
                  <a:cubicBezTo>
                    <a:pt x="2132418" y="2214539"/>
                    <a:pt x="1983761" y="2198351"/>
                    <a:pt x="1720147" y="2191787"/>
                  </a:cubicBezTo>
                  <a:cubicBezTo>
                    <a:pt x="1456533" y="2185223"/>
                    <a:pt x="1367575" y="2170895"/>
                    <a:pt x="1229591" y="2191787"/>
                  </a:cubicBezTo>
                  <a:cubicBezTo>
                    <a:pt x="1091607" y="2212679"/>
                    <a:pt x="720718" y="2204701"/>
                    <a:pt x="516056" y="2191787"/>
                  </a:cubicBezTo>
                  <a:cubicBezTo>
                    <a:pt x="234650" y="2167503"/>
                    <a:pt x="30674" y="1953365"/>
                    <a:pt x="0" y="1675731"/>
                  </a:cubicBezTo>
                  <a:cubicBezTo>
                    <a:pt x="10951" y="1422653"/>
                    <a:pt x="18528" y="1403056"/>
                    <a:pt x="0" y="1130684"/>
                  </a:cubicBezTo>
                  <a:cubicBezTo>
                    <a:pt x="-18528" y="858312"/>
                    <a:pt x="-9953" y="766483"/>
                    <a:pt x="0" y="516056"/>
                  </a:cubicBezTo>
                  <a:close/>
                </a:path>
                <a:path w="3261910" h="2191787" stroke="0" extrusionOk="0">
                  <a:moveTo>
                    <a:pt x="0" y="516056"/>
                  </a:moveTo>
                  <a:cubicBezTo>
                    <a:pt x="32024" y="291577"/>
                    <a:pt x="247037" y="49479"/>
                    <a:pt x="516056" y="0"/>
                  </a:cubicBezTo>
                  <a:cubicBezTo>
                    <a:pt x="666671" y="19365"/>
                    <a:pt x="854216" y="12416"/>
                    <a:pt x="1095803" y="0"/>
                  </a:cubicBezTo>
                  <a:cubicBezTo>
                    <a:pt x="1337390" y="-12416"/>
                    <a:pt x="1392912" y="-21346"/>
                    <a:pt x="1586359" y="0"/>
                  </a:cubicBezTo>
                  <a:cubicBezTo>
                    <a:pt x="1779806" y="21346"/>
                    <a:pt x="1956232" y="25256"/>
                    <a:pt x="2143809" y="0"/>
                  </a:cubicBezTo>
                  <a:cubicBezTo>
                    <a:pt x="2331386" y="-25256"/>
                    <a:pt x="2510297" y="-18074"/>
                    <a:pt x="2745854" y="0"/>
                  </a:cubicBezTo>
                  <a:cubicBezTo>
                    <a:pt x="3041122" y="5432"/>
                    <a:pt x="3298358" y="264535"/>
                    <a:pt x="3261910" y="516056"/>
                  </a:cubicBezTo>
                  <a:cubicBezTo>
                    <a:pt x="3250939" y="646357"/>
                    <a:pt x="3283574" y="886272"/>
                    <a:pt x="3261910" y="1061103"/>
                  </a:cubicBezTo>
                  <a:cubicBezTo>
                    <a:pt x="3240246" y="1235934"/>
                    <a:pt x="3285992" y="1501616"/>
                    <a:pt x="3261910" y="1675731"/>
                  </a:cubicBezTo>
                  <a:cubicBezTo>
                    <a:pt x="3267802" y="1968028"/>
                    <a:pt x="3038464" y="2191633"/>
                    <a:pt x="2745854" y="2191787"/>
                  </a:cubicBezTo>
                  <a:cubicBezTo>
                    <a:pt x="2593946" y="2181101"/>
                    <a:pt x="2398800" y="2211085"/>
                    <a:pt x="2255298" y="2191787"/>
                  </a:cubicBezTo>
                  <a:cubicBezTo>
                    <a:pt x="2111796" y="2172489"/>
                    <a:pt x="1992069" y="2205838"/>
                    <a:pt x="1764743" y="2191787"/>
                  </a:cubicBezTo>
                  <a:cubicBezTo>
                    <a:pt x="1537417" y="2177736"/>
                    <a:pt x="1429319" y="2172141"/>
                    <a:pt x="1184995" y="2191787"/>
                  </a:cubicBezTo>
                  <a:cubicBezTo>
                    <a:pt x="940671" y="2211433"/>
                    <a:pt x="713200" y="2206271"/>
                    <a:pt x="516056" y="2191787"/>
                  </a:cubicBezTo>
                  <a:cubicBezTo>
                    <a:pt x="265056" y="2247714"/>
                    <a:pt x="16192" y="1951593"/>
                    <a:pt x="0" y="1675731"/>
                  </a:cubicBezTo>
                  <a:cubicBezTo>
                    <a:pt x="15272" y="1433211"/>
                    <a:pt x="-19311" y="1334663"/>
                    <a:pt x="0" y="1072700"/>
                  </a:cubicBezTo>
                  <a:cubicBezTo>
                    <a:pt x="19311" y="810737"/>
                    <a:pt x="9883" y="645750"/>
                    <a:pt x="0" y="516056"/>
                  </a:cubicBezTo>
                  <a:close/>
                </a:path>
              </a:pathLst>
            </a:custGeom>
            <a:solidFill>
              <a:schemeClr val="bg1"/>
            </a:solidFill>
            <a:ln>
              <a:solidFill>
                <a:schemeClr val="tx1">
                  <a:lumMod val="75000"/>
                  <a:lumOff val="25000"/>
                </a:schemeClr>
              </a:solidFill>
              <a:extLst>
                <a:ext uri="{C807C97D-BFC1-408E-A445-0C87EB9F89A2}">
                  <ask:lineSketchStyleProps xmlns:ask="http://schemas.microsoft.com/office/drawing/2018/sketchyshapes" sd="2073893246">
                    <a:prstGeom prst="roundRect">
                      <a:avLst>
                        <a:gd name="adj" fmla="val 23545"/>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C47D01EB-AABC-658C-A0DC-AF70D6250FCF}"/>
                </a:ext>
              </a:extLst>
            </p:cNvPr>
            <p:cNvGrpSpPr/>
            <p:nvPr/>
          </p:nvGrpSpPr>
          <p:grpSpPr>
            <a:xfrm>
              <a:off x="5651631" y="4709139"/>
              <a:ext cx="1857783" cy="1168072"/>
              <a:chOff x="5520100" y="5080309"/>
              <a:chExt cx="1857783" cy="1168072"/>
            </a:xfrm>
          </p:grpSpPr>
          <p:grpSp>
            <p:nvGrpSpPr>
              <p:cNvPr id="7" name="グループ化 6">
                <a:extLst>
                  <a:ext uri="{FF2B5EF4-FFF2-40B4-BE49-F238E27FC236}">
                    <a16:creationId xmlns:a16="http://schemas.microsoft.com/office/drawing/2014/main" id="{35F4D10F-E138-46F5-15D8-D15C584C763E}"/>
                  </a:ext>
                </a:extLst>
              </p:cNvPr>
              <p:cNvGrpSpPr/>
              <p:nvPr/>
            </p:nvGrpSpPr>
            <p:grpSpPr>
              <a:xfrm>
                <a:off x="5520100" y="5080309"/>
                <a:ext cx="1857783" cy="1168072"/>
                <a:chOff x="5838587" y="3924337"/>
                <a:chExt cx="1343226" cy="1573381"/>
              </a:xfrm>
            </p:grpSpPr>
            <p:sp>
              <p:nvSpPr>
                <p:cNvPr id="9" name="四角形: 角を丸くする 3">
                  <a:extLst>
                    <a:ext uri="{FF2B5EF4-FFF2-40B4-BE49-F238E27FC236}">
                      <a16:creationId xmlns:a16="http://schemas.microsoft.com/office/drawing/2014/main" id="{572285FB-02B6-4AF6-18F1-462DD1A580F9}"/>
                    </a:ext>
                  </a:extLst>
                </p:cNvPr>
                <p:cNvSpPr/>
                <p:nvPr/>
              </p:nvSpPr>
              <p:spPr>
                <a:xfrm rot="10816034">
                  <a:off x="5838587" y="4059132"/>
                  <a:ext cx="1343226" cy="1438586"/>
                </a:xfrm>
                <a:prstGeom prst="roundRect">
                  <a:avLst>
                    <a:gd name="adj" fmla="val 9640"/>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06B1CC5E-5A6B-434C-3049-35970871E97E}"/>
                    </a:ext>
                  </a:extLst>
                </p:cNvPr>
                <p:cNvSpPr/>
                <p:nvPr/>
              </p:nvSpPr>
              <p:spPr>
                <a:xfrm rot="10816034">
                  <a:off x="5908219" y="3924337"/>
                  <a:ext cx="1207417" cy="1494163"/>
                </a:xfrm>
                <a:prstGeom prst="roundRect">
                  <a:avLst>
                    <a:gd name="adj" fmla="val 9640"/>
                  </a:avLst>
                </a:prstGeom>
                <a:solidFill>
                  <a:srgbClr val="E9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3" name="正方形/長方形 12">
                <a:extLst>
                  <a:ext uri="{FF2B5EF4-FFF2-40B4-BE49-F238E27FC236}">
                    <a16:creationId xmlns:a16="http://schemas.microsoft.com/office/drawing/2014/main" id="{38D6B46E-33E1-8B0F-E25C-8D72BCFCE107}"/>
                  </a:ext>
                </a:extLst>
              </p:cNvPr>
              <p:cNvSpPr/>
              <p:nvPr/>
            </p:nvSpPr>
            <p:spPr>
              <a:xfrm>
                <a:off x="5641855" y="5515533"/>
                <a:ext cx="1675105" cy="580415"/>
              </a:xfrm>
              <a:prstGeom prst="rect">
                <a:avLst/>
              </a:prstGeom>
              <a:noFill/>
            </p:spPr>
            <p:txBody>
              <a:bodyPr wrap="square" lIns="91440" tIns="45720" rIns="91440" bIns="45720">
                <a:spAutoFit/>
              </a:bodyPr>
              <a:lstStyle/>
              <a:p>
                <a:pPr>
                  <a:lnSpc>
                    <a:spcPct val="120000"/>
                  </a:lnSpc>
                </a:pPr>
                <a:r>
                  <a:rPr lang="ja-JP" altLang="en-US" sz="1400" dirty="0">
                    <a:ln w="0"/>
                    <a:latin typeface="Meiryo UI" panose="020B0604030504040204" pitchFamily="50" charset="-128"/>
                    <a:ea typeface="Meiryo UI" panose="020B0604030504040204" pitchFamily="50" charset="-128"/>
                  </a:rPr>
                  <a:t>４</a:t>
                </a:r>
                <a:r>
                  <a:rPr lang="en-US" altLang="ja-JP" sz="1400" dirty="0">
                    <a:ln w="0"/>
                    <a:latin typeface="Meiryo UI" panose="020B0604030504040204" pitchFamily="50" charset="-128"/>
                    <a:ea typeface="Meiryo UI" panose="020B0604030504040204" pitchFamily="50" charset="-128"/>
                  </a:rPr>
                  <a:t>G</a:t>
                </a:r>
                <a:r>
                  <a:rPr lang="ja-JP" altLang="en-US" sz="1400" dirty="0">
                    <a:ln w="0"/>
                    <a:latin typeface="Meiryo UI" panose="020B0604030504040204" pitchFamily="50" charset="-128"/>
                    <a:ea typeface="Meiryo UI" panose="020B0604030504040204" pitchFamily="50" charset="-128"/>
                  </a:rPr>
                  <a:t>でも対応しています。電波が悪い時は</a:t>
                </a:r>
                <a:endParaRPr lang="en-US" altLang="ja-JP" sz="1400" dirty="0">
                  <a:ln w="0"/>
                  <a:latin typeface="Meiryo UI" panose="020B0604030504040204" pitchFamily="50" charset="-128"/>
                  <a:ea typeface="Meiryo UI" panose="020B0604030504040204" pitchFamily="50" charset="-128"/>
                </a:endParaRPr>
              </a:p>
            </p:txBody>
          </p:sp>
        </p:grpSp>
        <p:pic>
          <p:nvPicPr>
            <p:cNvPr id="14" name="図 13" descr="ゲームのキャラクター&#10;&#10;低い精度で自動的に生成された説明">
              <a:extLst>
                <a:ext uri="{FF2B5EF4-FFF2-40B4-BE49-F238E27FC236}">
                  <a16:creationId xmlns:a16="http://schemas.microsoft.com/office/drawing/2014/main" id="{93B5AA54-D6E1-A2F9-94ED-8174E2DC57E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37707" y="5332834"/>
              <a:ext cx="1670038" cy="2172486"/>
            </a:xfrm>
            <a:prstGeom prst="rect">
              <a:avLst/>
            </a:prstGeom>
          </p:spPr>
        </p:pic>
        <p:grpSp>
          <p:nvGrpSpPr>
            <p:cNvPr id="171" name="グループ化 170">
              <a:extLst>
                <a:ext uri="{FF2B5EF4-FFF2-40B4-BE49-F238E27FC236}">
                  <a16:creationId xmlns:a16="http://schemas.microsoft.com/office/drawing/2014/main" id="{24F34497-519B-0A86-EAF0-8FBA74C7AB45}"/>
                </a:ext>
              </a:extLst>
            </p:cNvPr>
            <p:cNvGrpSpPr/>
            <p:nvPr/>
          </p:nvGrpSpPr>
          <p:grpSpPr>
            <a:xfrm>
              <a:off x="5884432" y="3927217"/>
              <a:ext cx="1857783" cy="1089267"/>
              <a:chOff x="5838587" y="3924337"/>
              <a:chExt cx="1343226" cy="1573381"/>
            </a:xfrm>
          </p:grpSpPr>
          <p:sp>
            <p:nvSpPr>
              <p:cNvPr id="169" name="四角形: 角を丸くする 3">
                <a:extLst>
                  <a:ext uri="{FF2B5EF4-FFF2-40B4-BE49-F238E27FC236}">
                    <a16:creationId xmlns:a16="http://schemas.microsoft.com/office/drawing/2014/main" id="{7D2010B5-9944-3872-78B7-5B985138A3C3}"/>
                  </a:ext>
                </a:extLst>
              </p:cNvPr>
              <p:cNvSpPr/>
              <p:nvPr/>
            </p:nvSpPr>
            <p:spPr>
              <a:xfrm rot="10816034">
                <a:off x="5838587" y="4059132"/>
                <a:ext cx="1343226" cy="1438586"/>
              </a:xfrm>
              <a:prstGeom prst="roundRect">
                <a:avLst>
                  <a:gd name="adj" fmla="val 9640"/>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四角形: 角を丸くする 4">
                <a:extLst>
                  <a:ext uri="{FF2B5EF4-FFF2-40B4-BE49-F238E27FC236}">
                    <a16:creationId xmlns:a16="http://schemas.microsoft.com/office/drawing/2014/main" id="{3AC0BF3B-E33A-351E-68F8-A3F7E38CA1C2}"/>
                  </a:ext>
                </a:extLst>
              </p:cNvPr>
              <p:cNvSpPr/>
              <p:nvPr/>
            </p:nvSpPr>
            <p:spPr>
              <a:xfrm rot="10816034">
                <a:off x="5908219" y="3924337"/>
                <a:ext cx="1207417" cy="1494163"/>
              </a:xfrm>
              <a:prstGeom prst="roundRect">
                <a:avLst>
                  <a:gd name="adj" fmla="val 9640"/>
                </a:avLst>
              </a:prstGeom>
              <a:solidFill>
                <a:srgbClr val="E9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72" name="正方形/長方形 171">
              <a:extLst>
                <a:ext uri="{FF2B5EF4-FFF2-40B4-BE49-F238E27FC236}">
                  <a16:creationId xmlns:a16="http://schemas.microsoft.com/office/drawing/2014/main" id="{65442F1C-AC9E-B9C7-4D1E-30A6958A79FB}"/>
                </a:ext>
              </a:extLst>
            </p:cNvPr>
            <p:cNvSpPr/>
            <p:nvPr/>
          </p:nvSpPr>
          <p:spPr>
            <a:xfrm>
              <a:off x="5970192" y="4099113"/>
              <a:ext cx="1892691" cy="580415"/>
            </a:xfrm>
            <a:prstGeom prst="rect">
              <a:avLst/>
            </a:prstGeom>
            <a:noFill/>
          </p:spPr>
          <p:txBody>
            <a:bodyPr wrap="square" lIns="91440" tIns="45720" rIns="91440" bIns="45720">
              <a:spAutoFit/>
            </a:bodyPr>
            <a:lstStyle/>
            <a:p>
              <a:pPr>
                <a:lnSpc>
                  <a:spcPct val="120000"/>
                </a:lnSpc>
              </a:pPr>
              <a:r>
                <a:rPr lang="ja-JP" altLang="en-US" sz="1400" dirty="0">
                  <a:ln w="0"/>
                  <a:latin typeface="Meiryo UI" panose="020B0604030504040204" pitchFamily="50" charset="-128"/>
                  <a:ea typeface="Meiryo UI" panose="020B0604030504040204" pitchFamily="50" charset="-128"/>
                </a:rPr>
                <a:t>利用についてはこちら</a:t>
              </a:r>
              <a:endParaRPr lang="en-US" altLang="ja-JP" sz="1400" dirty="0">
                <a:ln w="0"/>
                <a:latin typeface="Meiryo UI" panose="020B0604030504040204" pitchFamily="50" charset="-128"/>
                <a:ea typeface="Meiryo UI" panose="020B0604030504040204" pitchFamily="50" charset="-128"/>
              </a:endParaRPr>
            </a:p>
            <a:p>
              <a:pPr>
                <a:lnSpc>
                  <a:spcPct val="120000"/>
                </a:lnSpc>
              </a:pPr>
              <a:r>
                <a:rPr lang="ja-JP" altLang="en-US" sz="1400" dirty="0">
                  <a:ln w="0"/>
                  <a:latin typeface="Meiryo UI" panose="020B0604030504040204" pitchFamily="50" charset="-128"/>
                  <a:ea typeface="Meiryo UI" panose="020B0604030504040204" pitchFamily="50" charset="-128"/>
                </a:rPr>
                <a:t>　</a:t>
              </a:r>
              <a:r>
                <a:rPr lang="en-US" altLang="ja-JP" sz="1400" u="sng" dirty="0">
                  <a:ln w="0"/>
                  <a:latin typeface="Meiryo UI" panose="020B0604030504040204" pitchFamily="50" charset="-128"/>
                  <a:ea typeface="Meiryo UI" panose="020B0604030504040204" pitchFamily="50" charset="-128"/>
                </a:rPr>
                <a:t>Q</a:t>
              </a:r>
              <a:r>
                <a:rPr lang="ja-JP" altLang="en-US" sz="1400" u="sng" dirty="0">
                  <a:ln w="0"/>
                  <a:latin typeface="Meiryo UI" panose="020B0604030504040204" pitchFamily="50" charset="-128"/>
                  <a:ea typeface="Meiryo UI" panose="020B0604030504040204" pitchFamily="50" charset="-128"/>
                </a:rPr>
                <a:t>＆</a:t>
              </a:r>
              <a:r>
                <a:rPr lang="en-US" altLang="ja-JP" sz="1400" u="sng" dirty="0">
                  <a:ln w="0"/>
                  <a:latin typeface="Meiryo UI" panose="020B0604030504040204" pitchFamily="50" charset="-128"/>
                  <a:ea typeface="Meiryo UI" panose="020B0604030504040204" pitchFamily="50" charset="-128"/>
                </a:rPr>
                <a:t>A</a:t>
              </a:r>
            </a:p>
          </p:txBody>
        </p:sp>
        <p:sp>
          <p:nvSpPr>
            <p:cNvPr id="17" name="正方形/長方形 16">
              <a:extLst>
                <a:ext uri="{FF2B5EF4-FFF2-40B4-BE49-F238E27FC236}">
                  <a16:creationId xmlns:a16="http://schemas.microsoft.com/office/drawing/2014/main" id="{60E5FEFF-A66F-9F66-14F9-484B459CB8FB}"/>
                </a:ext>
              </a:extLst>
            </p:cNvPr>
            <p:cNvSpPr/>
            <p:nvPr/>
          </p:nvSpPr>
          <p:spPr>
            <a:xfrm>
              <a:off x="7774794" y="3923209"/>
              <a:ext cx="2771617" cy="830997"/>
            </a:xfrm>
            <a:prstGeom prst="rect">
              <a:avLst/>
            </a:prstGeom>
            <a:solidFill>
              <a:schemeClr val="bg1"/>
            </a:solidFill>
          </p:spPr>
          <p:txBody>
            <a:bodyPr wrap="square" lIns="91440" tIns="45720" rIns="91440" bIns="45720">
              <a:spAutoFit/>
            </a:bodyPr>
            <a:lstStyle/>
            <a:p>
              <a:r>
                <a:rPr lang="ja-JP" altLang="en-US" sz="1600" dirty="0">
                  <a:ln w="0"/>
                  <a:latin typeface="Meiryo UI" panose="020B0604030504040204" pitchFamily="50" charset="-128"/>
                  <a:ea typeface="Meiryo UI" panose="020B0604030504040204" pitchFamily="50" charset="-128"/>
                </a:rPr>
                <a:t>探しても</a:t>
              </a:r>
              <a:endParaRPr lang="en-US" altLang="ja-JP" sz="1600" dirty="0">
                <a:ln w="0"/>
                <a:latin typeface="Meiryo UI" panose="020B0604030504040204" pitchFamily="50" charset="-128"/>
                <a:ea typeface="Meiryo UI" panose="020B0604030504040204" pitchFamily="50" charset="-128"/>
              </a:endParaRPr>
            </a:p>
            <a:p>
              <a:r>
                <a:rPr lang="ja-JP" altLang="en-US" sz="1600" dirty="0">
                  <a:ln w="0"/>
                  <a:latin typeface="Meiryo UI" panose="020B0604030504040204" pitchFamily="50" charset="-128"/>
                  <a:ea typeface="Meiryo UI" panose="020B0604030504040204" pitchFamily="50" charset="-128"/>
                </a:rPr>
                <a:t>　　探しても</a:t>
              </a:r>
              <a:endParaRPr lang="en-US" altLang="ja-JP" sz="1600" dirty="0">
                <a:ln w="0"/>
                <a:latin typeface="Meiryo UI" panose="020B0604030504040204" pitchFamily="50" charset="-128"/>
                <a:ea typeface="Meiryo UI" panose="020B0604030504040204" pitchFamily="50" charset="-128"/>
              </a:endParaRPr>
            </a:p>
            <a:p>
              <a:r>
                <a:rPr lang="ja-JP" altLang="en-US" sz="1600" dirty="0">
                  <a:ln w="0"/>
                  <a:latin typeface="Meiryo UI" panose="020B0604030504040204" pitchFamily="50" charset="-128"/>
                  <a:ea typeface="Meiryo UI" panose="020B0604030504040204" pitchFamily="50" charset="-128"/>
                </a:rPr>
                <a:t>　　　　出てこない　解約手続き</a:t>
              </a:r>
              <a:endParaRPr lang="en-US" altLang="ja-JP" sz="1600" dirty="0">
                <a:ln w="0"/>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E4E82D79-5074-1E2D-34F8-65CE88F1F9ED}"/>
                </a:ext>
              </a:extLst>
            </p:cNvPr>
            <p:cNvSpPr/>
            <p:nvPr/>
          </p:nvSpPr>
          <p:spPr>
            <a:xfrm>
              <a:off x="6853105" y="6126690"/>
              <a:ext cx="1889930" cy="584775"/>
            </a:xfrm>
            <a:prstGeom prst="rect">
              <a:avLst/>
            </a:prstGeom>
            <a:solidFill>
              <a:schemeClr val="bg1"/>
            </a:solidFill>
          </p:spPr>
          <p:txBody>
            <a:bodyPr wrap="square" lIns="91440" tIns="45720" rIns="91440" bIns="45720">
              <a:spAutoFit/>
            </a:bodyPr>
            <a:lstStyle/>
            <a:p>
              <a:r>
                <a:rPr lang="ja-JP" altLang="en-US" sz="1600" dirty="0">
                  <a:ln w="0"/>
                  <a:latin typeface="Meiryo UI" panose="020B0604030504040204" pitchFamily="50" charset="-128"/>
                  <a:ea typeface="Meiryo UI" panose="020B0604030504040204" pitchFamily="50" charset="-128"/>
                </a:rPr>
                <a:t>全く思い出せない</a:t>
              </a:r>
              <a:endParaRPr lang="en-US" altLang="ja-JP" sz="1600" dirty="0">
                <a:ln w="0"/>
                <a:latin typeface="Meiryo UI" panose="020B0604030504040204" pitchFamily="50" charset="-128"/>
                <a:ea typeface="Meiryo UI" panose="020B0604030504040204" pitchFamily="50" charset="-128"/>
              </a:endParaRPr>
            </a:p>
            <a:p>
              <a:r>
                <a:rPr lang="ja-JP" altLang="en-US" sz="1600" dirty="0">
                  <a:ln w="0"/>
                  <a:latin typeface="Meiryo UI" panose="020B0604030504040204" pitchFamily="50" charset="-128"/>
                  <a:ea typeface="Meiryo UI" panose="020B0604030504040204" pitchFamily="50" charset="-128"/>
                </a:rPr>
                <a:t>　　　　</a:t>
              </a:r>
              <a:r>
                <a:rPr lang="en-US" altLang="ja-JP" sz="1600" dirty="0">
                  <a:ln w="0"/>
                  <a:latin typeface="Meiryo UI" panose="020B0604030504040204" pitchFamily="50" charset="-128"/>
                  <a:ea typeface="Meiryo UI" panose="020B0604030504040204" pitchFamily="50" charset="-128"/>
                </a:rPr>
                <a:t>ID</a:t>
              </a:r>
              <a:r>
                <a:rPr lang="ja-JP" altLang="en-US" sz="1600" dirty="0">
                  <a:ln w="0"/>
                  <a:latin typeface="Meiryo UI" panose="020B0604030504040204" pitchFamily="50" charset="-128"/>
                  <a:ea typeface="Meiryo UI" panose="020B0604030504040204" pitchFamily="50" charset="-128"/>
                </a:rPr>
                <a:t>・パスワード</a:t>
              </a:r>
              <a:endParaRPr lang="en-US" altLang="ja-JP" sz="1600" dirty="0">
                <a:ln w="0"/>
                <a:latin typeface="Meiryo UI" panose="020B0604030504040204" pitchFamily="50" charset="-128"/>
                <a:ea typeface="Meiryo UI" panose="020B0604030504040204" pitchFamily="50" charset="-128"/>
              </a:endParaRPr>
            </a:p>
          </p:txBody>
        </p:sp>
        <p:grpSp>
          <p:nvGrpSpPr>
            <p:cNvPr id="35" name="グループ化 34">
              <a:extLst>
                <a:ext uri="{FF2B5EF4-FFF2-40B4-BE49-F238E27FC236}">
                  <a16:creationId xmlns:a16="http://schemas.microsoft.com/office/drawing/2014/main" id="{7D7F44AB-9FA6-EF66-9B3D-B5A5608245F8}"/>
                </a:ext>
              </a:extLst>
            </p:cNvPr>
            <p:cNvGrpSpPr/>
            <p:nvPr/>
          </p:nvGrpSpPr>
          <p:grpSpPr>
            <a:xfrm>
              <a:off x="6087188" y="6654732"/>
              <a:ext cx="1179614" cy="615144"/>
              <a:chOff x="5852447" y="6529200"/>
              <a:chExt cx="1179614" cy="615144"/>
            </a:xfrm>
          </p:grpSpPr>
          <p:sp>
            <p:nvSpPr>
              <p:cNvPr id="22" name="正方形/長方形 21">
                <a:extLst>
                  <a:ext uri="{FF2B5EF4-FFF2-40B4-BE49-F238E27FC236}">
                    <a16:creationId xmlns:a16="http://schemas.microsoft.com/office/drawing/2014/main" id="{787BEA59-726F-7C1D-87AC-12C2B2439CE3}"/>
                  </a:ext>
                </a:extLst>
              </p:cNvPr>
              <p:cNvSpPr/>
              <p:nvPr/>
            </p:nvSpPr>
            <p:spPr>
              <a:xfrm>
                <a:off x="5859234" y="6529200"/>
                <a:ext cx="1172827" cy="247418"/>
              </a:xfrm>
              <a:prstGeom prst="rect">
                <a:avLst/>
              </a:prstGeom>
              <a:solidFill>
                <a:schemeClr val="bg1"/>
              </a:solidFill>
              <a:ln>
                <a:solidFill>
                  <a:schemeClr val="bg1">
                    <a:lumMod val="85000"/>
                  </a:schemeClr>
                </a:solidFill>
              </a:ln>
              <a:effectLst/>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FF0000"/>
                    </a:solidFill>
                    <a:latin typeface="Meiryo UI" panose="020B0604030504040204" pitchFamily="50" charset="-128"/>
                    <a:ea typeface="Meiryo UI" panose="020B0604030504040204" pitchFamily="50" charset="-128"/>
                  </a:rPr>
                  <a:t>＊＊＊＊＊＊</a:t>
                </a:r>
              </a:p>
            </p:txBody>
          </p:sp>
          <p:sp>
            <p:nvSpPr>
              <p:cNvPr id="33" name="正方形/長方形 32">
                <a:extLst>
                  <a:ext uri="{FF2B5EF4-FFF2-40B4-BE49-F238E27FC236}">
                    <a16:creationId xmlns:a16="http://schemas.microsoft.com/office/drawing/2014/main" id="{357F87FA-567D-EE54-3423-A4C35C2F3171}"/>
                  </a:ext>
                </a:extLst>
              </p:cNvPr>
              <p:cNvSpPr/>
              <p:nvPr/>
            </p:nvSpPr>
            <p:spPr>
              <a:xfrm>
                <a:off x="5852447" y="6896926"/>
                <a:ext cx="1172827" cy="247418"/>
              </a:xfrm>
              <a:prstGeom prst="rect">
                <a:avLst/>
              </a:prstGeom>
              <a:solidFill>
                <a:schemeClr val="bg1"/>
              </a:solidFill>
              <a:ln>
                <a:solidFill>
                  <a:schemeClr val="bg1">
                    <a:lumMod val="85000"/>
                  </a:schemeClr>
                </a:solidFill>
              </a:ln>
              <a:effectLst/>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FF0000"/>
                    </a:solidFill>
                    <a:latin typeface="Meiryo UI" panose="020B0604030504040204" pitchFamily="50" charset="-128"/>
                    <a:ea typeface="Meiryo UI" panose="020B0604030504040204" pitchFamily="50" charset="-128"/>
                  </a:rPr>
                  <a:t>＊＊＊＊＊＊</a:t>
                </a:r>
              </a:p>
            </p:txBody>
          </p:sp>
        </p:grpSp>
        <p:sp>
          <p:nvSpPr>
            <p:cNvPr id="34" name="正方形/長方形 33">
              <a:extLst>
                <a:ext uri="{FF2B5EF4-FFF2-40B4-BE49-F238E27FC236}">
                  <a16:creationId xmlns:a16="http://schemas.microsoft.com/office/drawing/2014/main" id="{E7A7CFCC-61AA-165E-327E-3D817C412C28}"/>
                </a:ext>
              </a:extLst>
            </p:cNvPr>
            <p:cNvSpPr/>
            <p:nvPr/>
          </p:nvSpPr>
          <p:spPr>
            <a:xfrm>
              <a:off x="7330258" y="6861031"/>
              <a:ext cx="2049628" cy="430887"/>
            </a:xfrm>
            <a:prstGeom prst="rect">
              <a:avLst/>
            </a:prstGeom>
            <a:noFill/>
          </p:spPr>
          <p:txBody>
            <a:bodyPr wrap="square" lIns="91440" tIns="45720" rIns="91440" bIns="45720">
              <a:spAutoFit/>
            </a:bodyPr>
            <a:lstStyle/>
            <a:p>
              <a:r>
                <a:rPr lang="en-US" altLang="ja-JP" sz="1100" dirty="0">
                  <a:ln w="0"/>
                  <a:latin typeface="Meiryo UI" panose="020B0604030504040204" pitchFamily="50" charset="-128"/>
                  <a:ea typeface="Meiryo UI" panose="020B0604030504040204" pitchFamily="50" charset="-128"/>
                </a:rPr>
                <a:t>ID</a:t>
              </a:r>
              <a:r>
                <a:rPr lang="ja-JP" altLang="en-US" sz="1100" dirty="0">
                  <a:ln w="0"/>
                  <a:latin typeface="Meiryo UI" panose="020B0604030504040204" pitchFamily="50" charset="-128"/>
                  <a:ea typeface="Meiryo UI" panose="020B0604030504040204" pitchFamily="50" charset="-128"/>
                </a:rPr>
                <a:t>またはパスワードが違います。</a:t>
              </a:r>
              <a:endParaRPr lang="en-US" altLang="ja-JP" sz="1100" dirty="0">
                <a:ln w="0"/>
                <a:latin typeface="Meiryo UI" panose="020B0604030504040204" pitchFamily="50" charset="-128"/>
                <a:ea typeface="Meiryo UI" panose="020B0604030504040204" pitchFamily="50" charset="-128"/>
              </a:endParaRPr>
            </a:p>
            <a:p>
              <a:r>
                <a:rPr lang="ja-JP" altLang="en-US" sz="1100" dirty="0">
                  <a:ln w="0"/>
                  <a:latin typeface="Meiryo UI" panose="020B0604030504040204" pitchFamily="50" charset="-128"/>
                  <a:ea typeface="Meiryo UI" panose="020B0604030504040204" pitchFamily="50" charset="-128"/>
                </a:rPr>
                <a:t>パスワードを忘れた方は</a:t>
              </a:r>
              <a:r>
                <a:rPr lang="ja-JP" altLang="en-US" sz="1100" u="sng" dirty="0">
                  <a:ln w="0"/>
                  <a:latin typeface="Meiryo UI" panose="020B0604030504040204" pitchFamily="50" charset="-128"/>
                  <a:ea typeface="Meiryo UI" panose="020B0604030504040204" pitchFamily="50" charset="-128"/>
                </a:rPr>
                <a:t>こちら</a:t>
              </a:r>
              <a:endParaRPr lang="en-US" altLang="ja-JP" sz="1100" u="sng" dirty="0">
                <a:ln w="0"/>
                <a:latin typeface="Meiryo UI" panose="020B0604030504040204" pitchFamily="50" charset="-128"/>
                <a:ea typeface="Meiryo UI" panose="020B0604030504040204" pitchFamily="50" charset="-128"/>
              </a:endParaRPr>
            </a:p>
          </p:txBody>
        </p:sp>
        <p:sp>
          <p:nvSpPr>
            <p:cNvPr id="36" name="正方形/長方形 35">
              <a:extLst>
                <a:ext uri="{FF2B5EF4-FFF2-40B4-BE49-F238E27FC236}">
                  <a16:creationId xmlns:a16="http://schemas.microsoft.com/office/drawing/2014/main" id="{70995B5F-68F9-261F-2120-9B655D0BF5CB}"/>
                </a:ext>
              </a:extLst>
            </p:cNvPr>
            <p:cNvSpPr/>
            <p:nvPr/>
          </p:nvSpPr>
          <p:spPr>
            <a:xfrm>
              <a:off x="5648117" y="6649862"/>
              <a:ext cx="397418" cy="246221"/>
            </a:xfrm>
            <a:prstGeom prst="rect">
              <a:avLst/>
            </a:prstGeom>
            <a:noFill/>
          </p:spPr>
          <p:txBody>
            <a:bodyPr wrap="square" lIns="91440" tIns="45720" rIns="91440" bIns="45720">
              <a:spAutoFit/>
            </a:bodyPr>
            <a:lstStyle/>
            <a:p>
              <a:r>
                <a:rPr lang="en-US" altLang="ja-JP" sz="1000" dirty="0">
                  <a:ln w="0"/>
                  <a:latin typeface="Meiryo UI" panose="020B0604030504040204" pitchFamily="50" charset="-128"/>
                  <a:ea typeface="Meiryo UI" panose="020B0604030504040204" pitchFamily="50" charset="-128"/>
                </a:rPr>
                <a:t>ID</a:t>
              </a:r>
              <a:endParaRPr lang="en-US" altLang="ja-JP" sz="1000" u="sng" dirty="0">
                <a:ln w="0"/>
                <a:latin typeface="Meiryo UI" panose="020B0604030504040204" pitchFamily="50" charset="-128"/>
                <a:ea typeface="Meiryo UI" panose="020B0604030504040204" pitchFamily="50" charset="-128"/>
              </a:endParaRPr>
            </a:p>
          </p:txBody>
        </p:sp>
        <p:sp>
          <p:nvSpPr>
            <p:cNvPr id="39" name="正方形/長方形 38">
              <a:extLst>
                <a:ext uri="{FF2B5EF4-FFF2-40B4-BE49-F238E27FC236}">
                  <a16:creationId xmlns:a16="http://schemas.microsoft.com/office/drawing/2014/main" id="{2BE2BB3F-329A-B65A-2D99-B6F892E19FBC}"/>
                </a:ext>
              </a:extLst>
            </p:cNvPr>
            <p:cNvSpPr/>
            <p:nvPr/>
          </p:nvSpPr>
          <p:spPr>
            <a:xfrm>
              <a:off x="5423575" y="7037786"/>
              <a:ext cx="866818" cy="246221"/>
            </a:xfrm>
            <a:prstGeom prst="rect">
              <a:avLst/>
            </a:prstGeom>
            <a:noFill/>
          </p:spPr>
          <p:txBody>
            <a:bodyPr wrap="square" lIns="91440" tIns="45720" rIns="91440" bIns="45720">
              <a:spAutoFit/>
            </a:bodyPr>
            <a:lstStyle/>
            <a:p>
              <a:r>
                <a:rPr lang="ja-JP" altLang="en-US" sz="1000" dirty="0">
                  <a:ln w="0"/>
                  <a:latin typeface="Meiryo UI" panose="020B0604030504040204" pitchFamily="50" charset="-128"/>
                  <a:ea typeface="Meiryo UI" panose="020B0604030504040204" pitchFamily="50" charset="-128"/>
                </a:rPr>
                <a:t>パスワード</a:t>
              </a:r>
              <a:endParaRPr lang="en-US" altLang="ja-JP" sz="1000" dirty="0">
                <a:ln w="0"/>
                <a:latin typeface="Meiryo UI" panose="020B0604030504040204" pitchFamily="50" charset="-128"/>
                <a:ea typeface="Meiryo UI" panose="020B0604030504040204" pitchFamily="50" charset="-128"/>
              </a:endParaRPr>
            </a:p>
          </p:txBody>
        </p:sp>
        <p:grpSp>
          <p:nvGrpSpPr>
            <p:cNvPr id="16" name="グループ化 15">
              <a:extLst>
                <a:ext uri="{FF2B5EF4-FFF2-40B4-BE49-F238E27FC236}">
                  <a16:creationId xmlns:a16="http://schemas.microsoft.com/office/drawing/2014/main" id="{2BFB5DB2-FA4F-A3F7-1874-318A6E21291B}"/>
                </a:ext>
              </a:extLst>
            </p:cNvPr>
            <p:cNvGrpSpPr/>
            <p:nvPr/>
          </p:nvGrpSpPr>
          <p:grpSpPr>
            <a:xfrm>
              <a:off x="6333873" y="4545319"/>
              <a:ext cx="1857783" cy="933357"/>
              <a:chOff x="6555207" y="4854971"/>
              <a:chExt cx="1857783" cy="1099609"/>
            </a:xfrm>
          </p:grpSpPr>
          <p:grpSp>
            <p:nvGrpSpPr>
              <p:cNvPr id="2" name="グループ化 1">
                <a:extLst>
                  <a:ext uri="{FF2B5EF4-FFF2-40B4-BE49-F238E27FC236}">
                    <a16:creationId xmlns:a16="http://schemas.microsoft.com/office/drawing/2014/main" id="{5EE31F91-308F-CFAC-62D0-C1C1893CD128}"/>
                  </a:ext>
                </a:extLst>
              </p:cNvPr>
              <p:cNvGrpSpPr/>
              <p:nvPr/>
            </p:nvGrpSpPr>
            <p:grpSpPr>
              <a:xfrm>
                <a:off x="6555207" y="4873575"/>
                <a:ext cx="1857783" cy="1081005"/>
                <a:chOff x="5838587" y="4041615"/>
                <a:chExt cx="1343226" cy="1456103"/>
              </a:xfrm>
            </p:grpSpPr>
            <p:sp>
              <p:nvSpPr>
                <p:cNvPr id="3" name="四角形: 角を丸くする 3">
                  <a:extLst>
                    <a:ext uri="{FF2B5EF4-FFF2-40B4-BE49-F238E27FC236}">
                      <a16:creationId xmlns:a16="http://schemas.microsoft.com/office/drawing/2014/main" id="{DC25B0AB-C269-EEA4-3DF9-F2CE6DD3F822}"/>
                    </a:ext>
                  </a:extLst>
                </p:cNvPr>
                <p:cNvSpPr/>
                <p:nvPr/>
              </p:nvSpPr>
              <p:spPr>
                <a:xfrm rot="10816034">
                  <a:off x="5838587" y="4059132"/>
                  <a:ext cx="1343226" cy="1438586"/>
                </a:xfrm>
                <a:prstGeom prst="roundRect">
                  <a:avLst>
                    <a:gd name="adj" fmla="val 9640"/>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335B2022-BDB2-A23D-F521-B09F96926447}"/>
                    </a:ext>
                  </a:extLst>
                </p:cNvPr>
                <p:cNvSpPr/>
                <p:nvPr/>
              </p:nvSpPr>
              <p:spPr>
                <a:xfrm rot="10816034">
                  <a:off x="5908071" y="4041615"/>
                  <a:ext cx="1207417" cy="1376886"/>
                </a:xfrm>
                <a:prstGeom prst="roundRect">
                  <a:avLst>
                    <a:gd name="adj" fmla="val 9640"/>
                  </a:avLst>
                </a:prstGeom>
                <a:solidFill>
                  <a:srgbClr val="E9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6" name="正方形/長方形 5">
                <a:extLst>
                  <a:ext uri="{FF2B5EF4-FFF2-40B4-BE49-F238E27FC236}">
                    <a16:creationId xmlns:a16="http://schemas.microsoft.com/office/drawing/2014/main" id="{89B2C3DD-EC1C-B4AD-A6E3-DBF2E7193DC3}"/>
                  </a:ext>
                </a:extLst>
              </p:cNvPr>
              <p:cNvSpPr/>
              <p:nvPr/>
            </p:nvSpPr>
            <p:spPr>
              <a:xfrm>
                <a:off x="6724827" y="4854971"/>
                <a:ext cx="1675105" cy="838948"/>
              </a:xfrm>
              <a:prstGeom prst="rect">
                <a:avLst/>
              </a:prstGeom>
              <a:noFill/>
            </p:spPr>
            <p:txBody>
              <a:bodyPr wrap="square" lIns="91440" tIns="45720" rIns="91440" bIns="45720">
                <a:spAutoFit/>
              </a:bodyPr>
              <a:lstStyle/>
              <a:p>
                <a:pPr>
                  <a:lnSpc>
                    <a:spcPct val="120000"/>
                  </a:lnSpc>
                </a:pPr>
                <a:r>
                  <a:rPr lang="en-US" altLang="ja-JP" sz="1400" dirty="0">
                    <a:ln w="0"/>
                    <a:latin typeface="Meiryo UI" panose="020B0604030504040204" pitchFamily="50" charset="-128"/>
                    <a:ea typeface="Meiryo UI" panose="020B0604030504040204" pitchFamily="50" charset="-128"/>
                  </a:rPr>
                  <a:t>Q</a:t>
                </a:r>
                <a:r>
                  <a:rPr lang="ja-JP" altLang="en-US" sz="1400" dirty="0">
                    <a:ln w="0"/>
                    <a:latin typeface="Meiryo UI" panose="020B0604030504040204" pitchFamily="50" charset="-128"/>
                    <a:ea typeface="Meiryo UI" panose="020B0604030504040204" pitchFamily="50" charset="-128"/>
                  </a:rPr>
                  <a:t>＆</a:t>
                </a:r>
                <a:r>
                  <a:rPr lang="en-US" altLang="ja-JP" sz="1400" dirty="0">
                    <a:ln w="0"/>
                    <a:latin typeface="Meiryo UI" panose="020B0604030504040204" pitchFamily="50" charset="-128"/>
                    <a:ea typeface="Meiryo UI" panose="020B0604030504040204" pitchFamily="50" charset="-128"/>
                  </a:rPr>
                  <a:t>A</a:t>
                </a:r>
              </a:p>
              <a:p>
                <a:pPr>
                  <a:lnSpc>
                    <a:spcPct val="120000"/>
                  </a:lnSpc>
                </a:pPr>
                <a:r>
                  <a:rPr lang="en-US" altLang="ja-JP" sz="1400" u="sng" dirty="0">
                    <a:ln w="0"/>
                    <a:latin typeface="Meiryo UI" panose="020B0604030504040204" pitchFamily="50" charset="-128"/>
                    <a:ea typeface="Meiryo UI" panose="020B0604030504040204" pitchFamily="50" charset="-128"/>
                  </a:rPr>
                  <a:t>Q</a:t>
                </a:r>
                <a:r>
                  <a:rPr lang="ja-JP" altLang="en-US" sz="1400" u="sng" dirty="0">
                    <a:ln w="0"/>
                    <a:latin typeface="Meiryo UI" panose="020B0604030504040204" pitchFamily="50" charset="-128"/>
                    <a:ea typeface="Meiryo UI" panose="020B0604030504040204" pitchFamily="50" charset="-128"/>
                  </a:rPr>
                  <a:t>．繰り返し聴けるようにするには？</a:t>
                </a:r>
                <a:endParaRPr lang="en-US" altLang="ja-JP" sz="1400" u="sng" dirty="0">
                  <a:ln w="0"/>
                  <a:latin typeface="Meiryo UI" panose="020B0604030504040204" pitchFamily="50" charset="-128"/>
                  <a:ea typeface="Meiryo UI" panose="020B0604030504040204" pitchFamily="50" charset="-128"/>
                </a:endParaRPr>
              </a:p>
            </p:txBody>
          </p:sp>
        </p:grpSp>
        <p:sp>
          <p:nvSpPr>
            <p:cNvPr id="49" name="正方形/長方形 48">
              <a:extLst>
                <a:ext uri="{FF2B5EF4-FFF2-40B4-BE49-F238E27FC236}">
                  <a16:creationId xmlns:a16="http://schemas.microsoft.com/office/drawing/2014/main" id="{255EE6AC-A6DB-6D6D-7F89-F66C83D8989B}"/>
                </a:ext>
              </a:extLst>
            </p:cNvPr>
            <p:cNvSpPr/>
            <p:nvPr/>
          </p:nvSpPr>
          <p:spPr>
            <a:xfrm>
              <a:off x="9621267" y="5049864"/>
              <a:ext cx="996100" cy="338554"/>
            </a:xfrm>
            <a:prstGeom prst="rect">
              <a:avLst/>
            </a:prstGeom>
            <a:noFill/>
          </p:spPr>
          <p:txBody>
            <a:bodyPr wrap="square" lIns="91440" tIns="45720" rIns="91440" bIns="45720">
              <a:spAutoFit/>
            </a:bodyPr>
            <a:lstStyle/>
            <a:p>
              <a:r>
                <a:rPr lang="ja-JP" altLang="en-US" sz="1600" dirty="0">
                  <a:ln w="0"/>
                  <a:latin typeface="Meiryo UI" panose="020B0604030504040204" pitchFamily="50" charset="-128"/>
                  <a:ea typeface="Meiryo UI" panose="020B0604030504040204" pitchFamily="50" charset="-128"/>
                </a:rPr>
                <a:t>ダメだぁ</a:t>
              </a:r>
              <a:endParaRPr lang="en-US" altLang="ja-JP" sz="1600" dirty="0">
                <a:ln w="0"/>
                <a:latin typeface="Meiryo UI" panose="020B0604030504040204" pitchFamily="50" charset="-128"/>
                <a:ea typeface="Meiryo UI" panose="020B0604030504040204" pitchFamily="50" charset="-128"/>
              </a:endParaRPr>
            </a:p>
          </p:txBody>
        </p:sp>
      </p:grpSp>
      <p:sp>
        <p:nvSpPr>
          <p:cNvPr id="23" name="正方形/長方形 22">
            <a:extLst>
              <a:ext uri="{FF2B5EF4-FFF2-40B4-BE49-F238E27FC236}">
                <a16:creationId xmlns:a16="http://schemas.microsoft.com/office/drawing/2014/main" id="{FAA86ACE-F26D-9BB3-8327-01741815EF5E}"/>
              </a:ext>
            </a:extLst>
          </p:cNvPr>
          <p:cNvSpPr/>
          <p:nvPr/>
        </p:nvSpPr>
        <p:spPr>
          <a:xfrm>
            <a:off x="-152400" y="-101600"/>
            <a:ext cx="877163" cy="923330"/>
          </a:xfrm>
          <a:prstGeom prst="rect">
            <a:avLst/>
          </a:prstGeom>
          <a:noFill/>
        </p:spPr>
        <p:txBody>
          <a:bodyPr wrap="none" lIns="91440" tIns="45720" rIns="91440" bIns="45720">
            <a:spAutoFit/>
          </a:bodyPr>
          <a:lstStyle/>
          <a:p>
            <a:pPr algn="ctr"/>
            <a:r>
              <a:rPr lang="ja-JP" altLang="en-US" sz="5400" b="0" cap="none" spc="0" dirty="0">
                <a:ln w="0"/>
                <a:solidFill>
                  <a:schemeClr val="tx1"/>
                </a:solidFill>
                <a:effectLst>
                  <a:outerShdw blurRad="38100" dist="19050" dir="2700000" algn="tl" rotWithShape="0">
                    <a:schemeClr val="dk1">
                      <a:alpha val="40000"/>
                    </a:schemeClr>
                  </a:outerShdw>
                </a:effectLst>
              </a:rPr>
              <a:t>１</a:t>
            </a:r>
          </a:p>
        </p:txBody>
      </p:sp>
      <p:sp>
        <p:nvSpPr>
          <p:cNvPr id="24" name="正方形/長方形 23">
            <a:extLst>
              <a:ext uri="{FF2B5EF4-FFF2-40B4-BE49-F238E27FC236}">
                <a16:creationId xmlns:a16="http://schemas.microsoft.com/office/drawing/2014/main" id="{FE945985-AC0B-FCF0-3C8E-283DE5206FF3}"/>
              </a:ext>
            </a:extLst>
          </p:cNvPr>
          <p:cNvSpPr/>
          <p:nvPr/>
        </p:nvSpPr>
        <p:spPr>
          <a:xfrm>
            <a:off x="9936570" y="-142240"/>
            <a:ext cx="877164" cy="923330"/>
          </a:xfrm>
          <a:prstGeom prst="rect">
            <a:avLst/>
          </a:prstGeom>
          <a:noFill/>
        </p:spPr>
        <p:txBody>
          <a:bodyPr wrap="none" lIns="91440" tIns="45720" rIns="91440" bIns="45720">
            <a:spAutoFit/>
          </a:bodyPr>
          <a:lstStyle/>
          <a:p>
            <a:pPr algn="ctr"/>
            <a:r>
              <a:rPr lang="ja-JP" altLang="en-US" sz="5400" dirty="0">
                <a:ln w="0"/>
                <a:effectLst>
                  <a:outerShdw blurRad="38100" dist="19050" dir="2700000" algn="tl" rotWithShape="0">
                    <a:schemeClr val="dk1">
                      <a:alpha val="40000"/>
                    </a:schemeClr>
                  </a:outerShdw>
                </a:effectLst>
              </a:rPr>
              <a:t>２</a:t>
            </a:r>
            <a:endParaRPr lang="ja-JP" altLang="en-US" sz="5400" b="0" cap="none" spc="0" dirty="0">
              <a:ln w="0"/>
              <a:solidFill>
                <a:schemeClr val="tx1"/>
              </a:solidFill>
              <a:effectLst>
                <a:outerShdw blurRad="38100" dist="19050" dir="2700000" algn="tl" rotWithShape="0">
                  <a:schemeClr val="dk1">
                    <a:alpha val="40000"/>
                  </a:schemeClr>
                </a:outerShdw>
              </a:effectLst>
            </a:endParaRPr>
          </a:p>
        </p:txBody>
      </p:sp>
      <p:sp>
        <p:nvSpPr>
          <p:cNvPr id="25" name="正方形/長方形 24">
            <a:extLst>
              <a:ext uri="{FF2B5EF4-FFF2-40B4-BE49-F238E27FC236}">
                <a16:creationId xmlns:a16="http://schemas.microsoft.com/office/drawing/2014/main" id="{7242689A-0E45-698A-C106-1B304FDB25AA}"/>
              </a:ext>
            </a:extLst>
          </p:cNvPr>
          <p:cNvSpPr/>
          <p:nvPr/>
        </p:nvSpPr>
        <p:spPr>
          <a:xfrm>
            <a:off x="-114300" y="6793825"/>
            <a:ext cx="877164" cy="923330"/>
          </a:xfrm>
          <a:prstGeom prst="rect">
            <a:avLst/>
          </a:prstGeom>
          <a:noFill/>
        </p:spPr>
        <p:txBody>
          <a:bodyPr wrap="none" lIns="91440" tIns="45720" rIns="91440" bIns="45720">
            <a:spAutoFit/>
          </a:bodyPr>
          <a:lstStyle/>
          <a:p>
            <a:pPr algn="ctr"/>
            <a:r>
              <a:rPr lang="ja-JP" altLang="en-US" sz="5400" b="0" cap="none" spc="0" dirty="0">
                <a:ln w="0"/>
                <a:solidFill>
                  <a:schemeClr val="tx1"/>
                </a:solidFill>
                <a:effectLst>
                  <a:outerShdw blurRad="38100" dist="19050" dir="2700000" algn="tl" rotWithShape="0">
                    <a:schemeClr val="dk1">
                      <a:alpha val="40000"/>
                    </a:schemeClr>
                  </a:outerShdw>
                </a:effectLst>
              </a:rPr>
              <a:t>３</a:t>
            </a:r>
          </a:p>
        </p:txBody>
      </p:sp>
      <p:sp>
        <p:nvSpPr>
          <p:cNvPr id="26" name="正方形/長方形 25">
            <a:extLst>
              <a:ext uri="{FF2B5EF4-FFF2-40B4-BE49-F238E27FC236}">
                <a16:creationId xmlns:a16="http://schemas.microsoft.com/office/drawing/2014/main" id="{DC160A08-DCB4-1CF6-F607-020E2A12B6D4}"/>
              </a:ext>
            </a:extLst>
          </p:cNvPr>
          <p:cNvSpPr/>
          <p:nvPr/>
        </p:nvSpPr>
        <p:spPr>
          <a:xfrm>
            <a:off x="9947999" y="6802120"/>
            <a:ext cx="877164" cy="923330"/>
          </a:xfrm>
          <a:prstGeom prst="rect">
            <a:avLst/>
          </a:prstGeom>
          <a:noFill/>
        </p:spPr>
        <p:txBody>
          <a:bodyPr wrap="none" lIns="91440" tIns="45720" rIns="91440" bIns="45720">
            <a:spAutoFit/>
          </a:bodyPr>
          <a:lstStyle/>
          <a:p>
            <a:pPr algn="ctr"/>
            <a:r>
              <a:rPr lang="ja-JP" altLang="en-US" sz="5400" dirty="0">
                <a:ln w="0"/>
                <a:effectLst>
                  <a:outerShdw blurRad="38100" dist="19050" dir="2700000" algn="tl" rotWithShape="0">
                    <a:schemeClr val="dk1">
                      <a:alpha val="40000"/>
                    </a:schemeClr>
                  </a:outerShdw>
                </a:effectLst>
              </a:rPr>
              <a:t>４</a:t>
            </a:r>
            <a:endParaRPr lang="ja-JP" alt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55019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0DFDB-E19A-7D15-5D98-3A70AEFAD3B0}"/>
            </a:ext>
          </a:extLst>
        </p:cNvPr>
        <p:cNvGrpSpPr/>
        <p:nvPr/>
      </p:nvGrpSpPr>
      <p:grpSpPr>
        <a:xfrm>
          <a:off x="0" y="0"/>
          <a:ext cx="0" cy="0"/>
          <a:chOff x="0" y="0"/>
          <a:chExt cx="0" cy="0"/>
        </a:xfrm>
      </p:grpSpPr>
      <p:pic>
        <p:nvPicPr>
          <p:cNvPr id="5" name="図 4" descr="タイムライン&#10;&#10;自動的に生成された説明">
            <a:extLst>
              <a:ext uri="{FF2B5EF4-FFF2-40B4-BE49-F238E27FC236}">
                <a16:creationId xmlns:a16="http://schemas.microsoft.com/office/drawing/2014/main" id="{FE9E8E95-63E1-01C0-DA5E-76751E765A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5208" y="642881"/>
            <a:ext cx="6752847" cy="3805320"/>
          </a:xfrm>
          <a:prstGeom prst="rect">
            <a:avLst/>
          </a:prstGeom>
          <a:ln>
            <a:noFill/>
          </a:ln>
        </p:spPr>
      </p:pic>
      <p:sp>
        <p:nvSpPr>
          <p:cNvPr id="7" name="テキスト ボックス 6">
            <a:extLst>
              <a:ext uri="{FF2B5EF4-FFF2-40B4-BE49-F238E27FC236}">
                <a16:creationId xmlns:a16="http://schemas.microsoft.com/office/drawing/2014/main" id="{AC132189-5069-243E-9A98-35D18CDAA849}"/>
              </a:ext>
            </a:extLst>
          </p:cNvPr>
          <p:cNvSpPr txBox="1"/>
          <p:nvPr/>
        </p:nvSpPr>
        <p:spPr>
          <a:xfrm>
            <a:off x="191892" y="4868237"/>
            <a:ext cx="10313941" cy="2483517"/>
          </a:xfrm>
          <a:prstGeom prst="roundRect">
            <a:avLst/>
          </a:prstGeom>
          <a:noFill/>
          <a:ln w="38100">
            <a:solidFill>
              <a:srgbClr val="B1302B"/>
            </a:solidFill>
          </a:ln>
        </p:spPr>
        <p:txBody>
          <a:bodyPr wrap="square" rtlCol="0">
            <a:spAutoFit/>
          </a:bodyPr>
          <a:lstStyle/>
          <a:p>
            <a:pPr marL="285750" indent="-285750">
              <a:lnSpc>
                <a:spcPct val="130000"/>
              </a:lnSpc>
              <a:buFont typeface="Arial" panose="020B0604020202020204" pitchFamily="34" charset="0"/>
              <a:buChar char="•"/>
            </a:pPr>
            <a:r>
              <a:rPr kumimoji="1" lang="ja-JP" altLang="en-US" sz="2800" dirty="0">
                <a:latin typeface="BIZ UDPゴシック" panose="020B0400000000000000" pitchFamily="50" charset="-128"/>
                <a:ea typeface="BIZ UDPゴシック" panose="020B0400000000000000" pitchFamily="50" charset="-128"/>
              </a:rPr>
              <a:t>無料期間中に解約しなければ</a:t>
            </a:r>
            <a:r>
              <a:rPr kumimoji="1" lang="ja-JP" altLang="en-US" sz="2800" baseline="30000" dirty="0">
                <a:latin typeface="BIZ UDPゴシック" panose="020B0400000000000000" pitchFamily="50" charset="-128"/>
                <a:ea typeface="BIZ UDPゴシック" panose="020B0400000000000000" pitchFamily="50" charset="-128"/>
              </a:rPr>
              <a:t>*</a:t>
            </a:r>
            <a:r>
              <a:rPr kumimoji="1" lang="ja-JP" altLang="en-US" sz="2800" dirty="0">
                <a:latin typeface="BIZ UDPゴシック" panose="020B0400000000000000" pitchFamily="50" charset="-128"/>
                <a:ea typeface="BIZ UDPゴシック" panose="020B0400000000000000" pitchFamily="50" charset="-128"/>
              </a:rPr>
              <a:t>有料プランに自動的に移行。</a:t>
            </a:r>
            <a:endParaRPr kumimoji="1" lang="en-US" altLang="ja-JP" sz="2800" dirty="0">
              <a:latin typeface="BIZ UDPゴシック" panose="020B0400000000000000" pitchFamily="50" charset="-128"/>
              <a:ea typeface="BIZ UDPゴシック" panose="020B0400000000000000" pitchFamily="50" charset="-128"/>
            </a:endParaRPr>
          </a:p>
          <a:p>
            <a:pPr marL="285750" indent="-285750">
              <a:lnSpc>
                <a:spcPct val="130000"/>
              </a:lnSpc>
              <a:buFont typeface="Arial" panose="020B0604020202020204" pitchFamily="34" charset="0"/>
              <a:buChar char="•"/>
            </a:pPr>
            <a:r>
              <a:rPr kumimoji="1" lang="ja-JP" altLang="en-US" sz="2800" dirty="0">
                <a:latin typeface="BIZ UDPゴシック" panose="020B0400000000000000" pitchFamily="50" charset="-128"/>
                <a:ea typeface="BIZ UDPゴシック" panose="020B0400000000000000" pitchFamily="50" charset="-128"/>
              </a:rPr>
              <a:t>解約しない限り自動で契約が更新。</a:t>
            </a:r>
            <a:endParaRPr kumimoji="1" lang="en-US" altLang="ja-JP" sz="2800" dirty="0">
              <a:latin typeface="BIZ UDPゴシック" panose="020B0400000000000000" pitchFamily="50" charset="-128"/>
              <a:ea typeface="BIZ UDPゴシック" panose="020B0400000000000000" pitchFamily="50" charset="-128"/>
            </a:endParaRPr>
          </a:p>
          <a:p>
            <a:pPr marL="285750" indent="-285750">
              <a:lnSpc>
                <a:spcPct val="130000"/>
              </a:lnSpc>
              <a:buFont typeface="Arial" panose="020B0604020202020204" pitchFamily="34" charset="0"/>
              <a:buChar char="•"/>
            </a:pPr>
            <a:r>
              <a:rPr kumimoji="1" lang="ja-JP" altLang="en-US" sz="2800" dirty="0">
                <a:latin typeface="BIZ UDPゴシック" panose="020B0400000000000000" pitchFamily="50" charset="-128"/>
                <a:ea typeface="BIZ UDPゴシック" panose="020B0400000000000000" pitchFamily="50" charset="-128"/>
              </a:rPr>
              <a:t>契約中はサービスを利用していなくても料金（支払い）は発生。</a:t>
            </a:r>
            <a:endParaRPr kumimoji="1" lang="en-US" altLang="ja-JP" sz="2800" dirty="0">
              <a:latin typeface="BIZ UDPゴシック" panose="020B0400000000000000" pitchFamily="50" charset="-128"/>
              <a:ea typeface="BIZ UDPゴシック" panose="020B0400000000000000" pitchFamily="50" charset="-128"/>
            </a:endParaRPr>
          </a:p>
          <a:p>
            <a:pPr marL="285750" indent="-285750">
              <a:lnSpc>
                <a:spcPct val="130000"/>
              </a:lnSpc>
              <a:buFont typeface="Arial" panose="020B0604020202020204" pitchFamily="34" charset="0"/>
              <a:buChar char="•"/>
            </a:pPr>
            <a:r>
              <a:rPr kumimoji="1" lang="ja-JP" altLang="en-US" sz="2800" dirty="0">
                <a:latin typeface="BIZ UDPゴシック" panose="020B0400000000000000" pitchFamily="50" charset="-128"/>
                <a:ea typeface="BIZ UDPゴシック" panose="020B0400000000000000" pitchFamily="50" charset="-128"/>
              </a:rPr>
              <a:t>解約手続きは、原則は事業者が定めた方法に従って行う。</a:t>
            </a:r>
            <a:endParaRPr kumimoji="1" lang="en-US" altLang="ja-JP" sz="2800" dirty="0">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0AF29205-7C56-AEB1-E7D0-2B061AB0B1E0}"/>
              </a:ext>
            </a:extLst>
          </p:cNvPr>
          <p:cNvSpPr/>
          <p:nvPr/>
        </p:nvSpPr>
        <p:spPr>
          <a:xfrm>
            <a:off x="343609" y="4457205"/>
            <a:ext cx="6165090" cy="584775"/>
          </a:xfrm>
          <a:prstGeom prst="rect">
            <a:avLst/>
          </a:prstGeom>
          <a:solidFill>
            <a:schemeClr val="bg1"/>
          </a:solidFill>
        </p:spPr>
        <p:txBody>
          <a:bodyPr wrap="square" lIns="91440" tIns="45720" rIns="91440" bIns="45720">
            <a:spAutoFit/>
          </a:bodyPr>
          <a:lstStyle/>
          <a:p>
            <a:r>
              <a:rPr lang="ja-JP" altLang="en-US" sz="3200" b="1" cap="none" spc="0" dirty="0">
                <a:ln w="0"/>
                <a:solidFill>
                  <a:schemeClr val="tx1"/>
                </a:solidFill>
                <a:latin typeface="Meiryo UI" panose="020B0604030504040204" pitchFamily="50" charset="-128"/>
                <a:ea typeface="Meiryo UI" panose="020B0604030504040204" pitchFamily="50" charset="-128"/>
              </a:rPr>
              <a:t>トラブルになりやすいサブスクの特徴</a:t>
            </a:r>
            <a:endParaRPr lang="en-US" altLang="ja-JP" sz="3200" b="1" dirty="0">
              <a:ln w="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16B31AE6-B77A-C91D-DC2D-318E33032666}"/>
              </a:ext>
            </a:extLst>
          </p:cNvPr>
          <p:cNvSpPr/>
          <p:nvPr/>
        </p:nvSpPr>
        <p:spPr>
          <a:xfrm>
            <a:off x="371959" y="185979"/>
            <a:ext cx="10104895" cy="338554"/>
          </a:xfrm>
          <a:prstGeom prst="rect">
            <a:avLst/>
          </a:prstGeom>
          <a:noFill/>
        </p:spPr>
        <p:txBody>
          <a:bodyPr wrap="square" lIns="91440" tIns="45720" rIns="91440" bIns="45720">
            <a:spAutoFit/>
          </a:bodyPr>
          <a:lstStyle/>
          <a:p>
            <a:r>
              <a:rPr lang="ja-JP" altLang="en-US" sz="1600" dirty="0">
                <a:ln w="0"/>
                <a:solidFill>
                  <a:srgbClr val="FF0000"/>
                </a:solidFill>
                <a:latin typeface="BIZ UDPゴシック" panose="020B0400000000000000" pitchFamily="50" charset="-128"/>
                <a:ea typeface="BIZ UDPゴシック" panose="020B0400000000000000" pitchFamily="50" charset="-128"/>
              </a:rPr>
              <a:t>＊以下の特徴に該当しないサブスクもあります。ここでは「トラブルになりやすい契約について」を解説しています。</a:t>
            </a:r>
            <a:endParaRPr lang="en-US" altLang="ja-JP" sz="1600" dirty="0">
              <a:ln w="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72279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C7F3B-4F2E-6B21-A79A-9A0F213882F0}"/>
            </a:ext>
          </a:extLst>
        </p:cNvPr>
        <p:cNvGrpSpPr/>
        <p:nvPr/>
      </p:nvGrpSpPr>
      <p:grpSpPr>
        <a:xfrm>
          <a:off x="0" y="0"/>
          <a:ext cx="0" cy="0"/>
          <a:chOff x="0" y="0"/>
          <a:chExt cx="0" cy="0"/>
        </a:xfrm>
      </p:grpSpPr>
      <p:sp>
        <p:nvSpPr>
          <p:cNvPr id="14" name="思考の吹き出し: 雲形 13">
            <a:extLst>
              <a:ext uri="{FF2B5EF4-FFF2-40B4-BE49-F238E27FC236}">
                <a16:creationId xmlns:a16="http://schemas.microsoft.com/office/drawing/2014/main" id="{751BFA0C-50BD-0180-CB24-2988616AFBDB}"/>
              </a:ext>
            </a:extLst>
          </p:cNvPr>
          <p:cNvSpPr/>
          <p:nvPr/>
        </p:nvSpPr>
        <p:spPr>
          <a:xfrm>
            <a:off x="5941166" y="2606083"/>
            <a:ext cx="2809134" cy="929875"/>
          </a:xfrm>
          <a:prstGeom prst="cloud">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3" name="グループ化 82">
            <a:extLst>
              <a:ext uri="{FF2B5EF4-FFF2-40B4-BE49-F238E27FC236}">
                <a16:creationId xmlns:a16="http://schemas.microsoft.com/office/drawing/2014/main" id="{E6F9E9E7-2B57-74BA-C852-C117B411F55C}"/>
              </a:ext>
            </a:extLst>
          </p:cNvPr>
          <p:cNvGrpSpPr/>
          <p:nvPr/>
        </p:nvGrpSpPr>
        <p:grpSpPr>
          <a:xfrm>
            <a:off x="2699295" y="657280"/>
            <a:ext cx="1566141" cy="2504513"/>
            <a:chOff x="2565945" y="1438330"/>
            <a:chExt cx="1566141" cy="2504513"/>
          </a:xfrm>
        </p:grpSpPr>
        <p:grpSp>
          <p:nvGrpSpPr>
            <p:cNvPr id="9" name="グループ化 8">
              <a:extLst>
                <a:ext uri="{FF2B5EF4-FFF2-40B4-BE49-F238E27FC236}">
                  <a16:creationId xmlns:a16="http://schemas.microsoft.com/office/drawing/2014/main" id="{CC09734F-BB5F-AFF9-9042-C2036EEDB24E}"/>
                </a:ext>
              </a:extLst>
            </p:cNvPr>
            <p:cNvGrpSpPr/>
            <p:nvPr/>
          </p:nvGrpSpPr>
          <p:grpSpPr>
            <a:xfrm>
              <a:off x="2565945" y="1438330"/>
              <a:ext cx="1566141" cy="2504513"/>
              <a:chOff x="5838891" y="3946946"/>
              <a:chExt cx="1210640" cy="1550508"/>
            </a:xfrm>
          </p:grpSpPr>
          <p:sp>
            <p:nvSpPr>
              <p:cNvPr id="11" name="四角形: 角を丸くする 3">
                <a:extLst>
                  <a:ext uri="{FF2B5EF4-FFF2-40B4-BE49-F238E27FC236}">
                    <a16:creationId xmlns:a16="http://schemas.microsoft.com/office/drawing/2014/main" id="{47392034-A339-9C0E-D603-95D37986382C}"/>
                  </a:ext>
                </a:extLst>
              </p:cNvPr>
              <p:cNvSpPr/>
              <p:nvPr/>
            </p:nvSpPr>
            <p:spPr>
              <a:xfrm rot="10816034">
                <a:off x="5838891" y="3946946"/>
                <a:ext cx="1210640" cy="1550508"/>
              </a:xfrm>
              <a:prstGeom prst="roundRect">
                <a:avLst>
                  <a:gd name="adj" fmla="val 9640"/>
                </a:avLst>
              </a:prstGeom>
              <a:solidFill>
                <a:schemeClr val="bg2">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2CFC9D8F-D071-B93F-2B9F-D23769E5CABD}"/>
                  </a:ext>
                </a:extLst>
              </p:cNvPr>
              <p:cNvSpPr/>
              <p:nvPr/>
            </p:nvSpPr>
            <p:spPr>
              <a:xfrm rot="10816034">
                <a:off x="5908071" y="4041366"/>
                <a:ext cx="1074101" cy="1376886"/>
              </a:xfrm>
              <a:prstGeom prst="roundRect">
                <a:avLst>
                  <a:gd name="adj" fmla="val 9640"/>
                </a:avLst>
              </a:prstGeom>
              <a:solidFill>
                <a:srgbClr val="E9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66" name="正方形/長方形 65">
              <a:extLst>
                <a:ext uri="{FF2B5EF4-FFF2-40B4-BE49-F238E27FC236}">
                  <a16:creationId xmlns:a16="http://schemas.microsoft.com/office/drawing/2014/main" id="{575028BE-190D-7820-8939-8CD5B493FB56}"/>
                </a:ext>
              </a:extLst>
            </p:cNvPr>
            <p:cNvSpPr/>
            <p:nvPr/>
          </p:nvSpPr>
          <p:spPr>
            <a:xfrm>
              <a:off x="2724897" y="1800904"/>
              <a:ext cx="1357293" cy="354649"/>
            </a:xfrm>
            <a:prstGeom prst="rect">
              <a:avLst/>
            </a:prstGeom>
            <a:noFill/>
          </p:spPr>
          <p:txBody>
            <a:bodyPr wrap="square" lIns="91440" tIns="45720" rIns="91440" bIns="45720">
              <a:spAutoFit/>
            </a:bodyPr>
            <a:lstStyle/>
            <a:p>
              <a:pPr>
                <a:lnSpc>
                  <a:spcPct val="120000"/>
                </a:lnSpc>
              </a:pPr>
              <a:r>
                <a:rPr lang="ja-JP" altLang="en-US" sz="1600" b="0" cap="none" spc="0" dirty="0">
                  <a:ln w="0"/>
                  <a:solidFill>
                    <a:srgbClr val="FF0000"/>
                  </a:solidFill>
                  <a:latin typeface="Meiryo UI" panose="020B0604030504040204" pitchFamily="50" charset="-128"/>
                  <a:ea typeface="Meiryo UI" panose="020B0604030504040204" pitchFamily="50" charset="-128"/>
                </a:rPr>
                <a:t>サブスク解約</a:t>
              </a:r>
              <a:endParaRPr lang="en-US" altLang="ja-JP" sz="1600" dirty="0">
                <a:ln w="0"/>
                <a:solidFill>
                  <a:srgbClr val="FF0000"/>
                </a:solidFill>
                <a:latin typeface="Meiryo UI" panose="020B0604030504040204" pitchFamily="50" charset="-128"/>
                <a:ea typeface="Meiryo UI" panose="020B0604030504040204" pitchFamily="50" charset="-128"/>
              </a:endParaRPr>
            </a:p>
          </p:txBody>
        </p:sp>
      </p:grpSp>
      <p:sp>
        <p:nvSpPr>
          <p:cNvPr id="70" name="テキスト ボックス 69">
            <a:extLst>
              <a:ext uri="{FF2B5EF4-FFF2-40B4-BE49-F238E27FC236}">
                <a16:creationId xmlns:a16="http://schemas.microsoft.com/office/drawing/2014/main" id="{2544D79E-5129-8195-471A-BD6AFDE9733B}"/>
              </a:ext>
            </a:extLst>
          </p:cNvPr>
          <p:cNvSpPr txBox="1"/>
          <p:nvPr/>
        </p:nvSpPr>
        <p:spPr>
          <a:xfrm>
            <a:off x="157776" y="4782584"/>
            <a:ext cx="10319724" cy="2483517"/>
          </a:xfrm>
          <a:prstGeom prst="roundRect">
            <a:avLst/>
          </a:prstGeom>
          <a:noFill/>
          <a:ln w="38100">
            <a:solidFill>
              <a:srgbClr val="B1302B"/>
            </a:solidFill>
          </a:ln>
        </p:spPr>
        <p:txBody>
          <a:bodyPr wrap="square" rtlCol="0">
            <a:spAutoFit/>
          </a:bodyPr>
          <a:lstStyle/>
          <a:p>
            <a:pPr marL="285750" indent="-285750">
              <a:lnSpc>
                <a:spcPct val="130000"/>
              </a:lnSpc>
              <a:buFont typeface="Arial" panose="020B0604020202020204" pitchFamily="34" charset="0"/>
              <a:buChar char="•"/>
            </a:pPr>
            <a:r>
              <a:rPr kumimoji="1" lang="ja-JP" altLang="en-US" sz="2800" dirty="0">
                <a:latin typeface="BIZ UDPゴシック" panose="020B0400000000000000" pitchFamily="50" charset="-128"/>
                <a:ea typeface="BIZ UDPゴシック" panose="020B0400000000000000" pitchFamily="50" charset="-128"/>
              </a:rPr>
              <a:t>解約したら（一部を除いて）ダウンロードしたデータは残らない。</a:t>
            </a:r>
            <a:endParaRPr kumimoji="1" lang="en-US" altLang="ja-JP" sz="2800" dirty="0">
              <a:latin typeface="BIZ UDPゴシック" panose="020B0400000000000000" pitchFamily="50" charset="-128"/>
              <a:ea typeface="BIZ UDPゴシック" panose="020B0400000000000000" pitchFamily="50" charset="-128"/>
            </a:endParaRPr>
          </a:p>
          <a:p>
            <a:pPr marL="285750" indent="-285750">
              <a:lnSpc>
                <a:spcPct val="130000"/>
              </a:lnSpc>
              <a:buFont typeface="Arial" panose="020B0604020202020204" pitchFamily="34" charset="0"/>
              <a:buChar char="•"/>
            </a:pPr>
            <a:r>
              <a:rPr kumimoji="1" lang="ja-JP" altLang="en-US" sz="2800" dirty="0">
                <a:latin typeface="BIZ UDPゴシック" panose="020B0400000000000000" pitchFamily="50" charset="-128"/>
                <a:ea typeface="BIZ UDPゴシック" panose="020B0400000000000000" pitchFamily="50" charset="-128"/>
              </a:rPr>
              <a:t>サービス内容や契約期間によっては、購入するよりコスパが　悪い場合がある。</a:t>
            </a:r>
            <a:endParaRPr kumimoji="1" lang="en-US" altLang="ja-JP" sz="2800" dirty="0">
              <a:latin typeface="BIZ UDPゴシック" panose="020B0400000000000000" pitchFamily="50" charset="-128"/>
              <a:ea typeface="BIZ UDPゴシック" panose="020B0400000000000000" pitchFamily="50" charset="-128"/>
            </a:endParaRPr>
          </a:p>
          <a:p>
            <a:pPr marL="285750" indent="-285750">
              <a:lnSpc>
                <a:spcPct val="130000"/>
              </a:lnSpc>
              <a:buFont typeface="Arial" panose="020B0604020202020204" pitchFamily="34" charset="0"/>
              <a:buChar char="•"/>
            </a:pPr>
            <a:r>
              <a:rPr kumimoji="1" lang="ja-JP" altLang="en-US" sz="2800" dirty="0">
                <a:latin typeface="BIZ UDPゴシック" panose="020B0400000000000000" pitchFamily="50" charset="-128"/>
                <a:ea typeface="BIZ UDPゴシック" panose="020B0400000000000000" pitchFamily="50" charset="-128"/>
              </a:rPr>
              <a:t>サービス全体の利用料金を支払うことになる。</a:t>
            </a:r>
            <a:endParaRPr kumimoji="1" lang="en-US" altLang="ja-JP" sz="2800" dirty="0">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37FA050E-0CAF-2340-ECD1-8B126AFC74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6348" y="1706429"/>
            <a:ext cx="1996358" cy="2065436"/>
          </a:xfrm>
          <a:prstGeom prst="rect">
            <a:avLst/>
          </a:prstGeom>
        </p:spPr>
      </p:pic>
      <p:pic>
        <p:nvPicPr>
          <p:cNvPr id="5" name="図 4">
            <a:extLst>
              <a:ext uri="{FF2B5EF4-FFF2-40B4-BE49-F238E27FC236}">
                <a16:creationId xmlns:a16="http://schemas.microsoft.com/office/drawing/2014/main" id="{EDF00F81-671C-0585-63D9-DEFE19C9EDBA}"/>
              </a:ext>
            </a:extLst>
          </p:cNvPr>
          <p:cNvPicPr>
            <a:picLocks noChangeAspect="1"/>
          </p:cNvPicPr>
          <p:nvPr/>
        </p:nvPicPr>
        <p:blipFill>
          <a:blip r:embed="rId4"/>
          <a:stretch>
            <a:fillRect/>
          </a:stretch>
        </p:blipFill>
        <p:spPr>
          <a:xfrm>
            <a:off x="590550" y="348430"/>
            <a:ext cx="2381250" cy="2783199"/>
          </a:xfrm>
          <a:prstGeom prst="rect">
            <a:avLst/>
          </a:prstGeom>
        </p:spPr>
      </p:pic>
      <p:pic>
        <p:nvPicPr>
          <p:cNvPr id="49" name="図 48">
            <a:extLst>
              <a:ext uri="{FF2B5EF4-FFF2-40B4-BE49-F238E27FC236}">
                <a16:creationId xmlns:a16="http://schemas.microsoft.com/office/drawing/2014/main" id="{17A97C04-2E46-6439-9F44-E421CA3A4416}"/>
              </a:ext>
            </a:extLst>
          </p:cNvPr>
          <p:cNvPicPr>
            <a:picLocks noChangeAspect="1"/>
          </p:cNvPicPr>
          <p:nvPr/>
        </p:nvPicPr>
        <p:blipFill>
          <a:blip r:embed="rId5"/>
          <a:stretch>
            <a:fillRect/>
          </a:stretch>
        </p:blipFill>
        <p:spPr>
          <a:xfrm>
            <a:off x="5381625" y="1027875"/>
            <a:ext cx="1917599" cy="812258"/>
          </a:xfrm>
          <a:prstGeom prst="rect">
            <a:avLst/>
          </a:prstGeom>
        </p:spPr>
      </p:pic>
      <p:sp>
        <p:nvSpPr>
          <p:cNvPr id="51" name="正方形/長方形 50">
            <a:extLst>
              <a:ext uri="{FF2B5EF4-FFF2-40B4-BE49-F238E27FC236}">
                <a16:creationId xmlns:a16="http://schemas.microsoft.com/office/drawing/2014/main" id="{41000B10-7D70-38E9-D3FC-0F6603E371DF}"/>
              </a:ext>
            </a:extLst>
          </p:cNvPr>
          <p:cNvSpPr/>
          <p:nvPr/>
        </p:nvSpPr>
        <p:spPr>
          <a:xfrm>
            <a:off x="6155354" y="2683049"/>
            <a:ext cx="2529859" cy="707886"/>
          </a:xfrm>
          <a:prstGeom prst="rect">
            <a:avLst/>
          </a:prstGeom>
          <a:noFill/>
        </p:spPr>
        <p:txBody>
          <a:bodyPr wrap="square" lIns="91440" tIns="45720" rIns="91440" bIns="45720">
            <a:spAutoFit/>
          </a:bodyPr>
          <a:lstStyle/>
          <a:p>
            <a:pPr algn="ctr"/>
            <a:r>
              <a:rPr lang="en-US" altLang="ja-JP" sz="4000" b="0" cap="none" spc="0" dirty="0">
                <a:ln w="0"/>
                <a:gradFill flip="none" rotWithShape="1">
                  <a:gsLst>
                    <a:gs pos="0">
                      <a:srgbClr val="00B0F0"/>
                    </a:gs>
                    <a:gs pos="50000">
                      <a:srgbClr val="FF3399"/>
                    </a:gs>
                    <a:gs pos="100000">
                      <a:srgbClr val="FFFF00"/>
                    </a:gs>
                  </a:gsLst>
                  <a:lin ang="0" scaled="1"/>
                  <a:tileRect/>
                </a:gradFill>
                <a:latin typeface="Showcard Gothic" panose="04020904020102020604" pitchFamily="82" charset="0"/>
              </a:rPr>
              <a:t>HIP</a:t>
            </a:r>
            <a:r>
              <a:rPr lang="ja-JP" altLang="en-US" sz="4000" dirty="0">
                <a:ln w="0"/>
                <a:gradFill flip="none" rotWithShape="1">
                  <a:gsLst>
                    <a:gs pos="0">
                      <a:srgbClr val="00B0F0"/>
                    </a:gs>
                    <a:gs pos="50000">
                      <a:srgbClr val="FF3399"/>
                    </a:gs>
                    <a:gs pos="100000">
                      <a:srgbClr val="FFFF00"/>
                    </a:gs>
                  </a:gsLst>
                  <a:lin ang="0" scaled="1"/>
                  <a:tileRect/>
                </a:gradFill>
                <a:latin typeface="Showcard Gothic" panose="04020904020102020604" pitchFamily="82" charset="0"/>
              </a:rPr>
              <a:t> </a:t>
            </a:r>
            <a:r>
              <a:rPr lang="en-US" altLang="ja-JP" sz="4000" dirty="0">
                <a:ln w="0"/>
                <a:gradFill flip="none" rotWithShape="1">
                  <a:gsLst>
                    <a:gs pos="0">
                      <a:srgbClr val="00B0F0"/>
                    </a:gs>
                    <a:gs pos="50000">
                      <a:srgbClr val="FF3399"/>
                    </a:gs>
                    <a:gs pos="100000">
                      <a:srgbClr val="FFFF00"/>
                    </a:gs>
                  </a:gsLst>
                  <a:lin ang="0" scaled="1"/>
                  <a:tileRect/>
                </a:gradFill>
                <a:latin typeface="Showcard Gothic" panose="04020904020102020604" pitchFamily="82" charset="0"/>
              </a:rPr>
              <a:t>HOP</a:t>
            </a:r>
            <a:endParaRPr lang="ja-JP" altLang="en-US" sz="4000" b="0" cap="none" spc="0" dirty="0">
              <a:ln w="0"/>
              <a:gradFill flip="none" rotWithShape="1">
                <a:gsLst>
                  <a:gs pos="0">
                    <a:srgbClr val="00B0F0"/>
                  </a:gs>
                  <a:gs pos="50000">
                    <a:srgbClr val="FF3399"/>
                  </a:gs>
                  <a:gs pos="100000">
                    <a:srgbClr val="FFFF00"/>
                  </a:gs>
                </a:gsLst>
                <a:lin ang="0" scaled="1"/>
                <a:tileRect/>
              </a:gradFill>
              <a:latin typeface="Showcard Gothic" panose="04020904020102020604" pitchFamily="82" charset="0"/>
            </a:endParaRPr>
          </a:p>
        </p:txBody>
      </p:sp>
      <p:pic>
        <p:nvPicPr>
          <p:cNvPr id="52" name="図 51">
            <a:extLst>
              <a:ext uri="{FF2B5EF4-FFF2-40B4-BE49-F238E27FC236}">
                <a16:creationId xmlns:a16="http://schemas.microsoft.com/office/drawing/2014/main" id="{D89B42A9-DADB-5F10-BB11-221D546FF331}"/>
              </a:ext>
            </a:extLst>
          </p:cNvPr>
          <p:cNvPicPr>
            <a:picLocks noChangeAspect="1"/>
          </p:cNvPicPr>
          <p:nvPr/>
        </p:nvPicPr>
        <p:blipFill>
          <a:blip r:embed="rId6"/>
          <a:stretch>
            <a:fillRect/>
          </a:stretch>
        </p:blipFill>
        <p:spPr>
          <a:xfrm>
            <a:off x="6916965" y="646795"/>
            <a:ext cx="1939698" cy="1191710"/>
          </a:xfrm>
          <a:prstGeom prst="rect">
            <a:avLst/>
          </a:prstGeom>
        </p:spPr>
      </p:pic>
      <p:pic>
        <p:nvPicPr>
          <p:cNvPr id="53" name="図 52">
            <a:extLst>
              <a:ext uri="{FF2B5EF4-FFF2-40B4-BE49-F238E27FC236}">
                <a16:creationId xmlns:a16="http://schemas.microsoft.com/office/drawing/2014/main" id="{3D0992AA-4438-1938-5A9C-16573F87E6A5}"/>
              </a:ext>
            </a:extLst>
          </p:cNvPr>
          <p:cNvPicPr>
            <a:picLocks noChangeAspect="1"/>
          </p:cNvPicPr>
          <p:nvPr/>
        </p:nvPicPr>
        <p:blipFill>
          <a:blip r:embed="rId7"/>
          <a:stretch>
            <a:fillRect/>
          </a:stretch>
        </p:blipFill>
        <p:spPr>
          <a:xfrm rot="20449916">
            <a:off x="8548557" y="161332"/>
            <a:ext cx="2114066" cy="1540420"/>
          </a:xfrm>
          <a:prstGeom prst="rect">
            <a:avLst/>
          </a:prstGeom>
        </p:spPr>
      </p:pic>
      <p:pic>
        <p:nvPicPr>
          <p:cNvPr id="54" name="図 53">
            <a:extLst>
              <a:ext uri="{FF2B5EF4-FFF2-40B4-BE49-F238E27FC236}">
                <a16:creationId xmlns:a16="http://schemas.microsoft.com/office/drawing/2014/main" id="{0315F1E6-AD4A-14F1-4C8A-0D2947A2DDFB}"/>
              </a:ext>
            </a:extLst>
          </p:cNvPr>
          <p:cNvPicPr>
            <a:picLocks noChangeAspect="1"/>
          </p:cNvPicPr>
          <p:nvPr/>
        </p:nvPicPr>
        <p:blipFill>
          <a:blip r:embed="rId8"/>
          <a:stretch>
            <a:fillRect/>
          </a:stretch>
        </p:blipFill>
        <p:spPr>
          <a:xfrm>
            <a:off x="5755015" y="1718110"/>
            <a:ext cx="1331585" cy="810531"/>
          </a:xfrm>
          <a:prstGeom prst="rect">
            <a:avLst/>
          </a:prstGeom>
        </p:spPr>
      </p:pic>
      <p:pic>
        <p:nvPicPr>
          <p:cNvPr id="71" name="図 70">
            <a:extLst>
              <a:ext uri="{FF2B5EF4-FFF2-40B4-BE49-F238E27FC236}">
                <a16:creationId xmlns:a16="http://schemas.microsoft.com/office/drawing/2014/main" id="{E9A29A3A-64F9-6984-3207-A7E7BB3770DB}"/>
              </a:ext>
            </a:extLst>
          </p:cNvPr>
          <p:cNvPicPr>
            <a:picLocks noChangeAspect="1"/>
          </p:cNvPicPr>
          <p:nvPr/>
        </p:nvPicPr>
        <p:blipFill>
          <a:blip r:embed="rId9"/>
          <a:stretch>
            <a:fillRect/>
          </a:stretch>
        </p:blipFill>
        <p:spPr>
          <a:xfrm rot="858124">
            <a:off x="8166706" y="1197645"/>
            <a:ext cx="2082192" cy="1230386"/>
          </a:xfrm>
          <a:prstGeom prst="rect">
            <a:avLst/>
          </a:prstGeom>
        </p:spPr>
      </p:pic>
      <p:pic>
        <p:nvPicPr>
          <p:cNvPr id="79" name="図 78">
            <a:extLst>
              <a:ext uri="{FF2B5EF4-FFF2-40B4-BE49-F238E27FC236}">
                <a16:creationId xmlns:a16="http://schemas.microsoft.com/office/drawing/2014/main" id="{B023F534-FEF5-0056-DBD1-2F4578BA60B1}"/>
              </a:ext>
            </a:extLst>
          </p:cNvPr>
          <p:cNvPicPr>
            <a:picLocks noChangeAspect="1"/>
          </p:cNvPicPr>
          <p:nvPr/>
        </p:nvPicPr>
        <p:blipFill>
          <a:blip r:embed="rId10"/>
          <a:stretch>
            <a:fillRect/>
          </a:stretch>
        </p:blipFill>
        <p:spPr>
          <a:xfrm>
            <a:off x="6404229" y="154983"/>
            <a:ext cx="1521218" cy="1114430"/>
          </a:xfrm>
          <a:prstGeom prst="rect">
            <a:avLst/>
          </a:prstGeom>
        </p:spPr>
      </p:pic>
      <p:pic>
        <p:nvPicPr>
          <p:cNvPr id="81" name="図 80" descr="ロゴ&#10;&#10;自動的に生成された説明">
            <a:extLst>
              <a:ext uri="{FF2B5EF4-FFF2-40B4-BE49-F238E27FC236}">
                <a16:creationId xmlns:a16="http://schemas.microsoft.com/office/drawing/2014/main" id="{C26E6C7F-3A46-6D16-948D-8F2B061AB0D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44959" y="1796467"/>
            <a:ext cx="1918241" cy="1939916"/>
          </a:xfrm>
          <a:prstGeom prst="rect">
            <a:avLst/>
          </a:prstGeom>
        </p:spPr>
      </p:pic>
      <p:sp>
        <p:nvSpPr>
          <p:cNvPr id="82" name="正方形/長方形 81">
            <a:extLst>
              <a:ext uri="{FF2B5EF4-FFF2-40B4-BE49-F238E27FC236}">
                <a16:creationId xmlns:a16="http://schemas.microsoft.com/office/drawing/2014/main" id="{3DCDCE2B-931D-9E1D-DA07-C2BCFAE7AB75}"/>
              </a:ext>
            </a:extLst>
          </p:cNvPr>
          <p:cNvSpPr/>
          <p:nvPr/>
        </p:nvSpPr>
        <p:spPr>
          <a:xfrm>
            <a:off x="1082983" y="3581242"/>
            <a:ext cx="2606803" cy="523220"/>
          </a:xfrm>
          <a:prstGeom prst="rect">
            <a:avLst/>
          </a:prstGeom>
          <a:noFill/>
        </p:spPr>
        <p:txBody>
          <a:bodyPr wrap="none" lIns="91440" tIns="45720" rIns="91440" bIns="45720">
            <a:spAutoFit/>
          </a:bodyPr>
          <a:lstStyle/>
          <a:p>
            <a:pPr algn="ctr"/>
            <a:r>
              <a:rPr lang="ja-JP" altLang="en-US" sz="1400" b="0" cap="none" spc="0" dirty="0">
                <a:ln w="0"/>
                <a:solidFill>
                  <a:schemeClr val="tx1"/>
                </a:solidFill>
                <a:latin typeface="BIZ UDPゴシック" panose="020B0400000000000000" pitchFamily="50" charset="-128"/>
                <a:ea typeface="BIZ UDPゴシック" panose="020B0400000000000000" pitchFamily="50" charset="-128"/>
              </a:rPr>
              <a:t>ダウンロードしたら、</a:t>
            </a:r>
            <a:endParaRPr lang="en-US" altLang="ja-JP" sz="1400" b="0" cap="none" spc="0" dirty="0">
              <a:ln w="0"/>
              <a:solidFill>
                <a:schemeClr val="tx1"/>
              </a:solidFill>
              <a:latin typeface="BIZ UDPゴシック" panose="020B0400000000000000" pitchFamily="50" charset="-128"/>
              <a:ea typeface="BIZ UDPゴシック" panose="020B0400000000000000" pitchFamily="50" charset="-128"/>
            </a:endParaRPr>
          </a:p>
          <a:p>
            <a:pPr algn="ctr"/>
            <a:r>
              <a:rPr lang="ja-JP" altLang="en-US" sz="1400" dirty="0">
                <a:ln w="0"/>
                <a:latin typeface="BIZ UDPゴシック" panose="020B0400000000000000" pitchFamily="50" charset="-128"/>
                <a:ea typeface="BIZ UDPゴシック" panose="020B0400000000000000" pitchFamily="50" charset="-128"/>
              </a:rPr>
              <a:t>自分のモノになると思ってた！</a:t>
            </a:r>
            <a:endParaRPr lang="ja-JP" altLang="en-US" sz="1400" b="0" cap="none" spc="0" dirty="0">
              <a:ln w="0"/>
              <a:solidFill>
                <a:schemeClr val="tx1"/>
              </a:solidFill>
              <a:latin typeface="BIZ UDPゴシック" panose="020B0400000000000000" pitchFamily="50" charset="-128"/>
              <a:ea typeface="BIZ UDPゴシック" panose="020B0400000000000000" pitchFamily="50" charset="-128"/>
            </a:endParaRPr>
          </a:p>
        </p:txBody>
      </p:sp>
      <p:sp>
        <p:nvSpPr>
          <p:cNvPr id="84" name="正方形/長方形 83">
            <a:extLst>
              <a:ext uri="{FF2B5EF4-FFF2-40B4-BE49-F238E27FC236}">
                <a16:creationId xmlns:a16="http://schemas.microsoft.com/office/drawing/2014/main" id="{2F727CF7-ACE1-9929-A0DB-27B1C521D585}"/>
              </a:ext>
            </a:extLst>
          </p:cNvPr>
          <p:cNvSpPr/>
          <p:nvPr/>
        </p:nvSpPr>
        <p:spPr>
          <a:xfrm>
            <a:off x="6695755" y="3580878"/>
            <a:ext cx="3335354" cy="523220"/>
          </a:xfrm>
          <a:prstGeom prst="rect">
            <a:avLst/>
          </a:prstGeom>
          <a:noFill/>
        </p:spPr>
        <p:txBody>
          <a:bodyPr wrap="square" lIns="91440" tIns="45720" rIns="91440" bIns="45720">
            <a:spAutoFit/>
          </a:bodyPr>
          <a:lstStyle/>
          <a:p>
            <a:r>
              <a:rPr lang="ja-JP" altLang="en-US" sz="1400" dirty="0">
                <a:ln w="0"/>
                <a:latin typeface="BIZ UDPゴシック" panose="020B0400000000000000" pitchFamily="50" charset="-128"/>
                <a:ea typeface="BIZ UDPゴシック" panose="020B0400000000000000" pitchFamily="50" charset="-128"/>
              </a:rPr>
              <a:t>アタシ、</a:t>
            </a:r>
            <a:r>
              <a:rPr lang="en-US" altLang="ja-JP" sz="1400" dirty="0" err="1">
                <a:ln w="0"/>
                <a:latin typeface="BIZ UDPゴシック" panose="020B0400000000000000" pitchFamily="50" charset="-128"/>
                <a:ea typeface="BIZ UDPゴシック" panose="020B0400000000000000" pitchFamily="50" charset="-128"/>
              </a:rPr>
              <a:t>MC.SaiTam</a:t>
            </a:r>
            <a:r>
              <a:rPr lang="en-US" altLang="ja-JP" sz="1400" dirty="0">
                <a:ln w="0"/>
                <a:latin typeface="BIZ UDPゴシック" panose="020B0400000000000000" pitchFamily="50" charset="-128"/>
                <a:ea typeface="BIZ UDPゴシック" panose="020B0400000000000000" pitchFamily="50" charset="-128"/>
              </a:rPr>
              <a:t>-A</a:t>
            </a:r>
            <a:r>
              <a:rPr lang="ja-JP" altLang="en-US" sz="1400" dirty="0">
                <a:ln w="0"/>
                <a:latin typeface="BIZ UDPゴシック" panose="020B0400000000000000" pitchFamily="50" charset="-128"/>
                <a:ea typeface="BIZ UDPゴシック" panose="020B0400000000000000" pitchFamily="50" charset="-128"/>
              </a:rPr>
              <a:t>しか</a:t>
            </a:r>
            <a:endParaRPr lang="en-US" altLang="ja-JP" sz="1400" dirty="0">
              <a:ln w="0"/>
              <a:latin typeface="BIZ UDPゴシック" panose="020B0400000000000000" pitchFamily="50" charset="-128"/>
              <a:ea typeface="BIZ UDPゴシック" panose="020B0400000000000000" pitchFamily="50" charset="-128"/>
            </a:endParaRPr>
          </a:p>
          <a:p>
            <a:r>
              <a:rPr lang="ja-JP" altLang="en-US" sz="1400" b="0" cap="none" spc="0" dirty="0">
                <a:ln w="0"/>
                <a:solidFill>
                  <a:schemeClr val="tx1"/>
                </a:solidFill>
                <a:latin typeface="BIZ UDPゴシック" panose="020B0400000000000000" pitchFamily="50" charset="-128"/>
                <a:ea typeface="BIZ UDPゴシック" panose="020B0400000000000000" pitchFamily="50" charset="-128"/>
              </a:rPr>
              <a:t>聴かないんだけど、他のも</a:t>
            </a:r>
            <a:r>
              <a:rPr lang="ja-JP" altLang="en-US" sz="1400" dirty="0">
                <a:ln w="0"/>
                <a:latin typeface="BIZ UDPゴシック" panose="020B0400000000000000" pitchFamily="50" charset="-128"/>
                <a:ea typeface="BIZ UDPゴシック" panose="020B0400000000000000" pitchFamily="50" charset="-128"/>
              </a:rPr>
              <a:t>支</a:t>
            </a:r>
            <a:r>
              <a:rPr lang="ja-JP" altLang="en-US" sz="1400" b="0" cap="none" spc="0" dirty="0">
                <a:ln w="0"/>
                <a:solidFill>
                  <a:schemeClr val="tx1"/>
                </a:solidFill>
                <a:latin typeface="BIZ UDPゴシック" panose="020B0400000000000000" pitchFamily="50" charset="-128"/>
                <a:ea typeface="BIZ UDPゴシック" panose="020B0400000000000000" pitchFamily="50" charset="-128"/>
              </a:rPr>
              <a:t>払うのか</a:t>
            </a:r>
            <a:r>
              <a:rPr lang="en-US" altLang="ja-JP" sz="1400" b="0" cap="none" spc="0" dirty="0">
                <a:ln w="0"/>
                <a:solidFill>
                  <a:schemeClr val="tx1"/>
                </a:solidFill>
                <a:latin typeface="BIZ UDPゴシック" panose="020B0400000000000000" pitchFamily="50" charset="-128"/>
                <a:ea typeface="BIZ UDPゴシック" panose="020B0400000000000000" pitchFamily="50" charset="-128"/>
              </a:rPr>
              <a:t>…</a:t>
            </a:r>
            <a:endParaRPr lang="ja-JP" altLang="en-US" sz="1400" b="0" cap="none" spc="0" dirty="0">
              <a:ln w="0"/>
              <a:solidFill>
                <a:schemeClr val="tx1"/>
              </a:solidFill>
              <a:latin typeface="BIZ UDPゴシック" panose="020B0400000000000000" pitchFamily="50" charset="-128"/>
              <a:ea typeface="BIZ UDPゴシック" panose="020B0400000000000000" pitchFamily="50" charset="-128"/>
            </a:endParaRPr>
          </a:p>
        </p:txBody>
      </p:sp>
      <p:sp>
        <p:nvSpPr>
          <p:cNvPr id="85" name="正方形/長方形 84">
            <a:extLst>
              <a:ext uri="{FF2B5EF4-FFF2-40B4-BE49-F238E27FC236}">
                <a16:creationId xmlns:a16="http://schemas.microsoft.com/office/drawing/2014/main" id="{9DBA8638-DC53-C1C2-1B5A-CB7EEDDD6F54}"/>
              </a:ext>
            </a:extLst>
          </p:cNvPr>
          <p:cNvSpPr/>
          <p:nvPr/>
        </p:nvSpPr>
        <p:spPr>
          <a:xfrm>
            <a:off x="537282" y="4420397"/>
            <a:ext cx="2810352" cy="584775"/>
          </a:xfrm>
          <a:prstGeom prst="rect">
            <a:avLst/>
          </a:prstGeom>
          <a:solidFill>
            <a:schemeClr val="bg1"/>
          </a:solidFill>
        </p:spPr>
        <p:txBody>
          <a:bodyPr wrap="square" lIns="91440" tIns="45720" rIns="91440" bIns="45720">
            <a:spAutoFit/>
          </a:bodyPr>
          <a:lstStyle/>
          <a:p>
            <a:r>
              <a:rPr lang="ja-JP" altLang="en-US" sz="3200" b="1" cap="none" spc="0" dirty="0">
                <a:ln w="0"/>
                <a:solidFill>
                  <a:schemeClr val="tx1"/>
                </a:solidFill>
                <a:latin typeface="Meiryo UI" panose="020B0604030504040204" pitchFamily="50" charset="-128"/>
                <a:ea typeface="Meiryo UI" panose="020B0604030504040204" pitchFamily="50" charset="-128"/>
              </a:rPr>
              <a:t>サブスクの特徴</a:t>
            </a:r>
            <a:endParaRPr lang="en-US" altLang="ja-JP" sz="3200" b="1" dirty="0">
              <a:ln w="0"/>
              <a:latin typeface="Meiryo UI" panose="020B0604030504040204" pitchFamily="50" charset="-128"/>
              <a:ea typeface="Meiryo UI" panose="020B0604030504040204" pitchFamily="50" charset="-128"/>
            </a:endParaRPr>
          </a:p>
        </p:txBody>
      </p:sp>
      <p:grpSp>
        <p:nvGrpSpPr>
          <p:cNvPr id="13" name="グループ化 12">
            <a:extLst>
              <a:ext uri="{FF2B5EF4-FFF2-40B4-BE49-F238E27FC236}">
                <a16:creationId xmlns:a16="http://schemas.microsoft.com/office/drawing/2014/main" id="{C55C9D12-31C6-4E20-4BBE-00B4FDD48526}"/>
              </a:ext>
            </a:extLst>
          </p:cNvPr>
          <p:cNvGrpSpPr/>
          <p:nvPr/>
        </p:nvGrpSpPr>
        <p:grpSpPr>
          <a:xfrm>
            <a:off x="6930533" y="1700458"/>
            <a:ext cx="1715392" cy="700005"/>
            <a:chOff x="7019433" y="1608975"/>
            <a:chExt cx="1715392" cy="700005"/>
          </a:xfrm>
        </p:grpSpPr>
        <p:sp>
          <p:nvSpPr>
            <p:cNvPr id="8" name="稲妻 7">
              <a:extLst>
                <a:ext uri="{FF2B5EF4-FFF2-40B4-BE49-F238E27FC236}">
                  <a16:creationId xmlns:a16="http://schemas.microsoft.com/office/drawing/2014/main" id="{07A8CCF6-9771-E6DB-D1B8-1E9D19ECEF77}"/>
                </a:ext>
              </a:extLst>
            </p:cNvPr>
            <p:cNvSpPr/>
            <p:nvPr/>
          </p:nvSpPr>
          <p:spPr>
            <a:xfrm rot="17337770">
              <a:off x="7792384" y="1183397"/>
              <a:ext cx="169489" cy="1715392"/>
            </a:xfrm>
            <a:prstGeom prst="lightningBolt">
              <a:avLst/>
            </a:prstGeom>
            <a:gradFill flip="none" rotWithShape="1">
              <a:gsLst>
                <a:gs pos="0">
                  <a:schemeClr val="accent1">
                    <a:lumMod val="5000"/>
                    <a:lumOff val="95000"/>
                  </a:schemeClr>
                </a:gs>
                <a:gs pos="100000">
                  <a:schemeClr val="tx1">
                    <a:lumMod val="65000"/>
                    <a:lumOff val="35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稲妻 9">
              <a:extLst>
                <a:ext uri="{FF2B5EF4-FFF2-40B4-BE49-F238E27FC236}">
                  <a16:creationId xmlns:a16="http://schemas.microsoft.com/office/drawing/2014/main" id="{9878FFD3-E213-342B-D07A-EB1C7FA28B0E}"/>
                </a:ext>
              </a:extLst>
            </p:cNvPr>
            <p:cNvSpPr/>
            <p:nvPr/>
          </p:nvSpPr>
          <p:spPr>
            <a:xfrm rot="846762" flipH="1">
              <a:off x="7376173" y="1608975"/>
              <a:ext cx="130416" cy="700005"/>
            </a:xfrm>
            <a:prstGeom prst="lightningBolt">
              <a:avLst/>
            </a:prstGeom>
            <a:gradFill flip="none" rotWithShape="1">
              <a:gsLst>
                <a:gs pos="0">
                  <a:schemeClr val="accent1">
                    <a:lumMod val="5000"/>
                    <a:lumOff val="95000"/>
                  </a:schemeClr>
                </a:gs>
                <a:gs pos="100000">
                  <a:schemeClr val="tx1">
                    <a:lumMod val="65000"/>
                    <a:lumOff val="35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1630028C-9114-6ACE-1E0E-2EF5EC4E3D1D}"/>
                </a:ext>
              </a:extLst>
            </p:cNvPr>
            <p:cNvSpPr/>
            <p:nvPr/>
          </p:nvSpPr>
          <p:spPr>
            <a:xfrm>
              <a:off x="7142629" y="1654472"/>
              <a:ext cx="1511953" cy="584775"/>
            </a:xfrm>
            <a:prstGeom prst="rect">
              <a:avLst/>
            </a:prstGeom>
            <a:noFill/>
            <a:ln>
              <a:noFill/>
            </a:ln>
          </p:spPr>
          <p:txBody>
            <a:bodyPr wrap="none" lIns="91440" tIns="45720" rIns="91440" bIns="45720">
              <a:spAutoFit/>
            </a:bodyPr>
            <a:lstStyle/>
            <a:p>
              <a:pPr algn="ctr"/>
              <a:r>
                <a:rPr lang="en-US" altLang="ja-JP" sz="3200" b="0" cap="none" spc="0" dirty="0">
                  <a:ln w="3175">
                    <a:noFill/>
                  </a:ln>
                  <a:gradFill flip="none" rotWithShape="1">
                    <a:gsLst>
                      <a:gs pos="51000">
                        <a:schemeClr val="accent1">
                          <a:lumMod val="5000"/>
                          <a:lumOff val="95000"/>
                        </a:schemeClr>
                      </a:gs>
                      <a:gs pos="29000">
                        <a:schemeClr val="tx1"/>
                      </a:gs>
                      <a:gs pos="75000">
                        <a:schemeClr val="tx1">
                          <a:lumMod val="95000"/>
                          <a:lumOff val="5000"/>
                        </a:schemeClr>
                      </a:gs>
                    </a:gsLst>
                    <a:lin ang="5400000" scaled="1"/>
                    <a:tileRect/>
                  </a:gradFill>
                  <a:latin typeface="Algerian" panose="04020705040A02060702" pitchFamily="82" charset="0"/>
                </a:rPr>
                <a:t>METAL</a:t>
              </a:r>
              <a:endParaRPr lang="ja-JP" altLang="en-US" sz="3200" b="0" cap="none" spc="0" dirty="0">
                <a:ln w="3175">
                  <a:noFill/>
                </a:ln>
                <a:gradFill flip="none" rotWithShape="1">
                  <a:gsLst>
                    <a:gs pos="51000">
                      <a:schemeClr val="accent1">
                        <a:lumMod val="5000"/>
                        <a:lumOff val="95000"/>
                      </a:schemeClr>
                    </a:gs>
                    <a:gs pos="29000">
                      <a:schemeClr val="tx1"/>
                    </a:gs>
                    <a:gs pos="75000">
                      <a:schemeClr val="tx1">
                        <a:lumMod val="95000"/>
                        <a:lumOff val="5000"/>
                      </a:schemeClr>
                    </a:gs>
                  </a:gsLst>
                  <a:lin ang="5400000" scaled="1"/>
                  <a:tileRect/>
                </a:gradFill>
                <a:latin typeface="Algerian" panose="04020705040A02060702" pitchFamily="82" charset="0"/>
              </a:endParaRPr>
            </a:p>
          </p:txBody>
        </p:sp>
      </p:grpSp>
      <p:sp>
        <p:nvSpPr>
          <p:cNvPr id="19" name="楕円 18">
            <a:extLst>
              <a:ext uri="{FF2B5EF4-FFF2-40B4-BE49-F238E27FC236}">
                <a16:creationId xmlns:a16="http://schemas.microsoft.com/office/drawing/2014/main" id="{3BC10FC8-4591-3BCD-FE5A-BAAAE01A80AA}"/>
              </a:ext>
            </a:extLst>
          </p:cNvPr>
          <p:cNvSpPr/>
          <p:nvPr/>
        </p:nvSpPr>
        <p:spPr>
          <a:xfrm>
            <a:off x="8420100" y="2580683"/>
            <a:ext cx="152400" cy="127000"/>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0AFACCA0-C1F9-8280-6AA6-9BE1C2025830}"/>
              </a:ext>
            </a:extLst>
          </p:cNvPr>
          <p:cNvSpPr/>
          <p:nvPr/>
        </p:nvSpPr>
        <p:spPr>
          <a:xfrm>
            <a:off x="8559800" y="2491783"/>
            <a:ext cx="152400" cy="127000"/>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6C4EB3FE-B1EF-D01F-2A2A-32428059C88A}"/>
              </a:ext>
            </a:extLst>
          </p:cNvPr>
          <p:cNvSpPr/>
          <p:nvPr/>
        </p:nvSpPr>
        <p:spPr>
          <a:xfrm>
            <a:off x="8737600" y="2415583"/>
            <a:ext cx="114300" cy="76200"/>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58305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BA882-0E01-0449-13D3-33D293E74CA7}"/>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5DADCFA2-B1D1-7774-2B65-E1A6AC8C5F85}"/>
              </a:ext>
            </a:extLst>
          </p:cNvPr>
          <p:cNvSpPr/>
          <p:nvPr/>
        </p:nvSpPr>
        <p:spPr>
          <a:xfrm>
            <a:off x="342900" y="4305300"/>
            <a:ext cx="10008000" cy="2990850"/>
          </a:xfrm>
          <a:prstGeom prst="rect">
            <a:avLst/>
          </a:prstGeom>
          <a:solidFill>
            <a:schemeClr val="accent1">
              <a:lumMod val="20000"/>
              <a:lumOff val="80000"/>
            </a:schemeClr>
          </a:solidFill>
          <a:ln w="381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4F5E28F6-C9E1-2D15-01A4-76939994E81A}"/>
              </a:ext>
            </a:extLst>
          </p:cNvPr>
          <p:cNvSpPr txBox="1"/>
          <p:nvPr/>
        </p:nvSpPr>
        <p:spPr>
          <a:xfrm>
            <a:off x="707379" y="4873125"/>
            <a:ext cx="9378317" cy="2066463"/>
          </a:xfrm>
          <a:prstGeom prst="rect">
            <a:avLst/>
          </a:prstGeom>
          <a:noFill/>
          <a:ln w="38100">
            <a:noFill/>
          </a:ln>
        </p:spPr>
        <p:txBody>
          <a:bodyPr wrap="square" rtlCol="0">
            <a:spAutoFit/>
          </a:bodyPr>
          <a:lstStyle/>
          <a:p>
            <a:pPr marL="342900" indent="-342900">
              <a:lnSpc>
                <a:spcPct val="110000"/>
              </a:lnSpc>
              <a:buFont typeface="Wingdings" panose="05000000000000000000" pitchFamily="2" charset="2"/>
              <a:buChar char="n"/>
            </a:pPr>
            <a:r>
              <a:rPr kumimoji="1" lang="ja-JP" altLang="en-US" sz="2400" dirty="0">
                <a:latin typeface="BIZ UDPゴシック" panose="020B0400000000000000" pitchFamily="50" charset="-128"/>
                <a:ea typeface="BIZ UDPゴシック" panose="020B0400000000000000" pitchFamily="50" charset="-128"/>
              </a:rPr>
              <a:t>申し込みの際はサービス提供業者の「特定商取引法に基づく表記」、規約（契約・解約について）を確認しましょう。</a:t>
            </a:r>
            <a:endParaRPr kumimoji="1" lang="en-US" altLang="ja-JP" sz="2400" dirty="0">
              <a:latin typeface="BIZ UDPゴシック" panose="020B0400000000000000" pitchFamily="50" charset="-128"/>
              <a:ea typeface="BIZ UDPゴシック" panose="020B0400000000000000" pitchFamily="50" charset="-128"/>
            </a:endParaRPr>
          </a:p>
          <a:p>
            <a:pPr marL="342900" indent="-342900">
              <a:lnSpc>
                <a:spcPct val="110000"/>
              </a:lnSpc>
              <a:buFont typeface="Wingdings" panose="05000000000000000000" pitchFamily="2" charset="2"/>
              <a:buChar char="n"/>
            </a:pPr>
            <a:r>
              <a:rPr kumimoji="1" lang="ja-JP" altLang="en-US" sz="2400" dirty="0">
                <a:latin typeface="BIZ UDPゴシック" panose="020B0400000000000000" pitchFamily="50" charset="-128"/>
                <a:ea typeface="BIZ UDPゴシック" panose="020B0400000000000000" pitchFamily="50" charset="-128"/>
              </a:rPr>
              <a:t>契約のきっかけになった広告、申し込み時の「最終確認画面」のスクリーンショットを保管しましょう。</a:t>
            </a:r>
            <a:endParaRPr kumimoji="1" lang="en-US" altLang="ja-JP" sz="2400" dirty="0">
              <a:latin typeface="BIZ UDPゴシック" panose="020B0400000000000000" pitchFamily="50" charset="-128"/>
              <a:ea typeface="BIZ UDPゴシック" panose="020B0400000000000000" pitchFamily="50" charset="-128"/>
            </a:endParaRPr>
          </a:p>
          <a:p>
            <a:pPr marL="342900" indent="-342900">
              <a:lnSpc>
                <a:spcPct val="110000"/>
              </a:lnSpc>
              <a:buFont typeface="Wingdings" panose="05000000000000000000" pitchFamily="2" charset="2"/>
              <a:buChar char="n"/>
            </a:pPr>
            <a:r>
              <a:rPr kumimoji="1" lang="en-US" altLang="ja-JP" sz="2400" dirty="0">
                <a:latin typeface="BIZ UDPゴシック" panose="020B0400000000000000" pitchFamily="50" charset="-128"/>
                <a:ea typeface="BIZ UDPゴシック" panose="020B0400000000000000" pitchFamily="50" charset="-128"/>
              </a:rPr>
              <a:t>ID</a:t>
            </a:r>
            <a:r>
              <a:rPr kumimoji="1" lang="ja-JP" altLang="en-US" sz="2400" dirty="0">
                <a:latin typeface="BIZ UDPゴシック" panose="020B0400000000000000" pitchFamily="50" charset="-128"/>
                <a:ea typeface="BIZ UDPゴシック" panose="020B0400000000000000" pitchFamily="50" charset="-128"/>
              </a:rPr>
              <a:t>やパスワード、アプリ名（事業者名）を控えておきましょう。</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60D8506C-312F-6261-574E-5B30CB19EABD}"/>
              </a:ext>
            </a:extLst>
          </p:cNvPr>
          <p:cNvSpPr txBox="1"/>
          <p:nvPr/>
        </p:nvSpPr>
        <p:spPr>
          <a:xfrm>
            <a:off x="5715396" y="1615409"/>
            <a:ext cx="4304904" cy="1200329"/>
          </a:xfrm>
          <a:prstGeom prst="rect">
            <a:avLst/>
          </a:prstGeom>
          <a:noFill/>
        </p:spPr>
        <p:txBody>
          <a:bodyPr wrap="square" rtlCol="0">
            <a:spAutoFit/>
          </a:bodyPr>
          <a:lstStyle/>
          <a:p>
            <a:pPr marL="457200" indent="-457200">
              <a:buFont typeface="Wingdings" panose="05000000000000000000" pitchFamily="2" charset="2"/>
              <a:buChar char="Ø"/>
            </a:pPr>
            <a:r>
              <a:rPr kumimoji="1" lang="ja-JP" altLang="en-US" sz="3600" dirty="0">
                <a:latin typeface="BIZ UDPゴシック" panose="020B0400000000000000" pitchFamily="50" charset="-128"/>
                <a:ea typeface="BIZ UDPゴシック" panose="020B0400000000000000" pitchFamily="50" charset="-128"/>
              </a:rPr>
              <a:t>広告を見ただけで</a:t>
            </a:r>
            <a:endParaRPr kumimoji="1" lang="en-US" altLang="ja-JP" sz="3600" dirty="0">
              <a:latin typeface="BIZ UDPゴシック" panose="020B0400000000000000" pitchFamily="50" charset="-128"/>
              <a:ea typeface="BIZ UDPゴシック" panose="020B0400000000000000" pitchFamily="50" charset="-128"/>
            </a:endParaRPr>
          </a:p>
          <a:p>
            <a:r>
              <a:rPr kumimoji="1" lang="ja-JP" altLang="en-US" sz="3600" dirty="0">
                <a:latin typeface="BIZ UDPゴシック" panose="020B0400000000000000" pitchFamily="50" charset="-128"/>
                <a:ea typeface="BIZ UDPゴシック" panose="020B0400000000000000" pitchFamily="50" charset="-128"/>
              </a:rPr>
              <a:t>　　　即登録している</a:t>
            </a:r>
          </a:p>
        </p:txBody>
      </p:sp>
      <p:sp>
        <p:nvSpPr>
          <p:cNvPr id="6" name="四角形: 角を丸くする 5">
            <a:extLst>
              <a:ext uri="{FF2B5EF4-FFF2-40B4-BE49-F238E27FC236}">
                <a16:creationId xmlns:a16="http://schemas.microsoft.com/office/drawing/2014/main" id="{4401C338-1C9C-0EB6-2B49-38354DB49B32}"/>
              </a:ext>
            </a:extLst>
          </p:cNvPr>
          <p:cNvSpPr/>
          <p:nvPr/>
        </p:nvSpPr>
        <p:spPr>
          <a:xfrm>
            <a:off x="5372100" y="1162050"/>
            <a:ext cx="5010150" cy="2114550"/>
          </a:xfrm>
          <a:prstGeom prst="roundRect">
            <a:avLst/>
          </a:prstGeom>
          <a:noFill/>
          <a:ln w="57150">
            <a:solidFill>
              <a:srgbClr val="FF3F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50F0CB5C-F5EB-AF82-5810-87D1AF9DBBF5}"/>
              </a:ext>
            </a:extLst>
          </p:cNvPr>
          <p:cNvSpPr/>
          <p:nvPr/>
        </p:nvSpPr>
        <p:spPr>
          <a:xfrm>
            <a:off x="5914369" y="784522"/>
            <a:ext cx="1415772" cy="584775"/>
          </a:xfrm>
          <a:prstGeom prst="rect">
            <a:avLst/>
          </a:prstGeom>
          <a:solidFill>
            <a:schemeClr val="bg1"/>
          </a:solidFill>
        </p:spPr>
        <p:txBody>
          <a:bodyPr wrap="none" lIns="91440" tIns="45720" rIns="91440" bIns="45720">
            <a:spAutoFit/>
          </a:bodyPr>
          <a:lstStyle/>
          <a:p>
            <a:pPr algn="ctr"/>
            <a:r>
              <a:rPr lang="ja-JP" altLang="en-US" sz="3200" b="0" cap="none" spc="0" dirty="0">
                <a:ln w="0"/>
                <a:solidFill>
                  <a:schemeClr val="tx1"/>
                </a:solidFill>
                <a:latin typeface="BIZ UDPゴシック" panose="020B0400000000000000" pitchFamily="50" charset="-128"/>
                <a:ea typeface="BIZ UDPゴシック" panose="020B0400000000000000" pitchFamily="50" charset="-128"/>
              </a:rPr>
              <a:t>問題点</a:t>
            </a:r>
          </a:p>
        </p:txBody>
      </p:sp>
      <p:sp>
        <p:nvSpPr>
          <p:cNvPr id="8" name="正方形/長方形 7">
            <a:extLst>
              <a:ext uri="{FF2B5EF4-FFF2-40B4-BE49-F238E27FC236}">
                <a16:creationId xmlns:a16="http://schemas.microsoft.com/office/drawing/2014/main" id="{B113FD2F-6A0D-8F4B-D8F7-D5F6C2F50D8B}"/>
              </a:ext>
            </a:extLst>
          </p:cNvPr>
          <p:cNvSpPr/>
          <p:nvPr/>
        </p:nvSpPr>
        <p:spPr>
          <a:xfrm>
            <a:off x="658343" y="3984922"/>
            <a:ext cx="1869423" cy="584775"/>
          </a:xfrm>
          <a:prstGeom prst="rect">
            <a:avLst/>
          </a:prstGeom>
          <a:solidFill>
            <a:schemeClr val="bg1"/>
          </a:solidFill>
        </p:spPr>
        <p:txBody>
          <a:bodyPr wrap="none" lIns="91440" tIns="45720" rIns="91440" bIns="45720">
            <a:spAutoFit/>
          </a:bodyPr>
          <a:lstStyle/>
          <a:p>
            <a:pPr algn="ctr"/>
            <a:r>
              <a:rPr lang="ja-JP" altLang="en-US" sz="3200" b="1" dirty="0">
                <a:ln w="0"/>
                <a:latin typeface="Meiryo UI" panose="020B0604030504040204" pitchFamily="50" charset="-128"/>
                <a:ea typeface="Meiryo UI" panose="020B0604030504040204" pitchFamily="50" charset="-128"/>
              </a:rPr>
              <a:t>アドバイス</a:t>
            </a:r>
            <a:endParaRPr lang="ja-JP" altLang="en-US" sz="3200" b="1" cap="none" spc="0" dirty="0">
              <a:ln w="0"/>
              <a:solidFill>
                <a:schemeClr val="tx1"/>
              </a:solidFill>
              <a:latin typeface="Meiryo UI" panose="020B0604030504040204" pitchFamily="50" charset="-128"/>
              <a:ea typeface="Meiryo UI" panose="020B0604030504040204" pitchFamily="50" charset="-128"/>
            </a:endParaRPr>
          </a:p>
        </p:txBody>
      </p:sp>
      <p:pic>
        <p:nvPicPr>
          <p:cNvPr id="22" name="図 21">
            <a:extLst>
              <a:ext uri="{FF2B5EF4-FFF2-40B4-BE49-F238E27FC236}">
                <a16:creationId xmlns:a16="http://schemas.microsoft.com/office/drawing/2014/main" id="{0D5187D7-F4E2-EFAD-05D0-04609EA04A45}"/>
              </a:ext>
            </a:extLst>
          </p:cNvPr>
          <p:cNvPicPr>
            <a:picLocks noChangeAspect="1"/>
          </p:cNvPicPr>
          <p:nvPr/>
        </p:nvPicPr>
        <p:blipFill>
          <a:blip r:embed="rId3"/>
          <a:stretch>
            <a:fillRect/>
          </a:stretch>
        </p:blipFill>
        <p:spPr>
          <a:xfrm>
            <a:off x="306884" y="199313"/>
            <a:ext cx="4901609" cy="3627434"/>
          </a:xfrm>
          <a:prstGeom prst="rect">
            <a:avLst/>
          </a:prstGeom>
        </p:spPr>
      </p:pic>
    </p:spTree>
    <p:extLst>
      <p:ext uri="{BB962C8B-B14F-4D97-AF65-F5344CB8AC3E}">
        <p14:creationId xmlns:p14="http://schemas.microsoft.com/office/powerpoint/2010/main" val="1722293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880B3-650A-EBF2-A3CE-40F64F5114F9}"/>
            </a:ext>
          </a:extLst>
        </p:cNvPr>
        <p:cNvGrpSpPr/>
        <p:nvPr/>
      </p:nvGrpSpPr>
      <p:grpSpPr>
        <a:xfrm>
          <a:off x="0" y="0"/>
          <a:ext cx="0" cy="0"/>
          <a:chOff x="0" y="0"/>
          <a:chExt cx="0" cy="0"/>
        </a:xfrm>
      </p:grpSpPr>
      <p:sp>
        <p:nvSpPr>
          <p:cNvPr id="8" name="正方形/長方形 7">
            <a:extLst>
              <a:ext uri="{FF2B5EF4-FFF2-40B4-BE49-F238E27FC236}">
                <a16:creationId xmlns:a16="http://schemas.microsoft.com/office/drawing/2014/main" id="{BE5AABE4-78AF-CA8B-12AA-6148396BADC2}"/>
              </a:ext>
            </a:extLst>
          </p:cNvPr>
          <p:cNvSpPr/>
          <p:nvPr/>
        </p:nvSpPr>
        <p:spPr>
          <a:xfrm>
            <a:off x="342900" y="4305300"/>
            <a:ext cx="10008000" cy="2990850"/>
          </a:xfrm>
          <a:prstGeom prst="rect">
            <a:avLst/>
          </a:prstGeom>
          <a:solidFill>
            <a:schemeClr val="accent1">
              <a:lumMod val="20000"/>
              <a:lumOff val="80000"/>
            </a:schemeClr>
          </a:solidFill>
          <a:ln w="381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D6AC1C94-B583-1E67-21BB-DED0264FEE45}"/>
              </a:ext>
            </a:extLst>
          </p:cNvPr>
          <p:cNvSpPr/>
          <p:nvPr/>
        </p:nvSpPr>
        <p:spPr>
          <a:xfrm>
            <a:off x="658342" y="4077912"/>
            <a:ext cx="1869423" cy="584775"/>
          </a:xfrm>
          <a:prstGeom prst="rect">
            <a:avLst/>
          </a:prstGeom>
          <a:solidFill>
            <a:schemeClr val="bg1"/>
          </a:solidFill>
        </p:spPr>
        <p:txBody>
          <a:bodyPr wrap="none" lIns="91440" tIns="45720" rIns="91440" bIns="45720">
            <a:spAutoFit/>
          </a:bodyPr>
          <a:lstStyle/>
          <a:p>
            <a:pPr algn="ctr"/>
            <a:r>
              <a:rPr lang="ja-JP" altLang="en-US" sz="3200" b="1" dirty="0">
                <a:ln w="0"/>
                <a:latin typeface="Meiryo UI" panose="020B0604030504040204" pitchFamily="50" charset="-128"/>
                <a:ea typeface="Meiryo UI" panose="020B0604030504040204" pitchFamily="50" charset="-128"/>
              </a:rPr>
              <a:t>アドバイス</a:t>
            </a:r>
            <a:endParaRPr lang="ja-JP" altLang="en-US" sz="3200" b="1" cap="none" spc="0" dirty="0">
              <a:ln w="0"/>
              <a:solidFill>
                <a:schemeClr val="tx1"/>
              </a:solidFill>
              <a:latin typeface="Meiryo UI" panose="020B0604030504040204" pitchFamily="50" charset="-128"/>
              <a:ea typeface="Meiryo UI" panose="020B0604030504040204" pitchFamily="50" charset="-128"/>
            </a:endParaRPr>
          </a:p>
        </p:txBody>
      </p:sp>
      <p:sp>
        <p:nvSpPr>
          <p:cNvPr id="4" name="フリーフォーム: 図形 3">
            <a:extLst>
              <a:ext uri="{FF2B5EF4-FFF2-40B4-BE49-F238E27FC236}">
                <a16:creationId xmlns:a16="http://schemas.microsoft.com/office/drawing/2014/main" id="{94002866-A0E6-0CEF-E151-B00084CE67A7}"/>
              </a:ext>
            </a:extLst>
          </p:cNvPr>
          <p:cNvSpPr/>
          <p:nvPr/>
        </p:nvSpPr>
        <p:spPr>
          <a:xfrm rot="4441941">
            <a:off x="1288855" y="1568244"/>
            <a:ext cx="1657827" cy="3275175"/>
          </a:xfrm>
          <a:custGeom>
            <a:avLst/>
            <a:gdLst>
              <a:gd name="connsiteX0" fmla="*/ 0 w 1918060"/>
              <a:gd name="connsiteY0" fmla="*/ 2630614 h 3396661"/>
              <a:gd name="connsiteX1" fmla="*/ 584729 w 1918060"/>
              <a:gd name="connsiteY1" fmla="*/ 587070 h 3396661"/>
              <a:gd name="connsiteX2" fmla="*/ 1239022 w 1918060"/>
              <a:gd name="connsiteY2" fmla="*/ 223906 h 3396661"/>
              <a:gd name="connsiteX3" fmla="*/ 1294674 w 1918060"/>
              <a:gd name="connsiteY3" fmla="*/ 0 h 3396661"/>
              <a:gd name="connsiteX4" fmla="*/ 1350182 w 1918060"/>
              <a:gd name="connsiteY4" fmla="*/ 223325 h 3396661"/>
              <a:gd name="connsiteX5" fmla="*/ 1533525 w 1918060"/>
              <a:gd name="connsiteY5" fmla="*/ 275786 h 3396661"/>
              <a:gd name="connsiteX6" fmla="*/ 1918060 w 1918060"/>
              <a:gd name="connsiteY6" fmla="*/ 968582 h 3396661"/>
              <a:gd name="connsiteX7" fmla="*/ 1333332 w 1918060"/>
              <a:gd name="connsiteY7" fmla="*/ 3012126 h 3396661"/>
              <a:gd name="connsiteX8" fmla="*/ 640535 w 1918060"/>
              <a:gd name="connsiteY8" fmla="*/ 3396661 h 3396661"/>
              <a:gd name="connsiteX9" fmla="*/ 384535 w 1918060"/>
              <a:gd name="connsiteY9" fmla="*/ 3323411 h 3396661"/>
              <a:gd name="connsiteX0" fmla="*/ 0 w 1918060"/>
              <a:gd name="connsiteY0" fmla="*/ 2822811 h 3588858"/>
              <a:gd name="connsiteX1" fmla="*/ 584729 w 1918060"/>
              <a:gd name="connsiteY1" fmla="*/ 779267 h 3588858"/>
              <a:gd name="connsiteX2" fmla="*/ 1239022 w 1918060"/>
              <a:gd name="connsiteY2" fmla="*/ 416103 h 3588858"/>
              <a:gd name="connsiteX3" fmla="*/ 1759001 w 1918060"/>
              <a:gd name="connsiteY3" fmla="*/ 0 h 3588858"/>
              <a:gd name="connsiteX4" fmla="*/ 1350182 w 1918060"/>
              <a:gd name="connsiteY4" fmla="*/ 415522 h 3588858"/>
              <a:gd name="connsiteX5" fmla="*/ 1533525 w 1918060"/>
              <a:gd name="connsiteY5" fmla="*/ 467983 h 3588858"/>
              <a:gd name="connsiteX6" fmla="*/ 1918060 w 1918060"/>
              <a:gd name="connsiteY6" fmla="*/ 1160779 h 3588858"/>
              <a:gd name="connsiteX7" fmla="*/ 1333332 w 1918060"/>
              <a:gd name="connsiteY7" fmla="*/ 3204323 h 3588858"/>
              <a:gd name="connsiteX8" fmla="*/ 640535 w 1918060"/>
              <a:gd name="connsiteY8" fmla="*/ 3588858 h 3588858"/>
              <a:gd name="connsiteX9" fmla="*/ 384535 w 1918060"/>
              <a:gd name="connsiteY9" fmla="*/ 3515608 h 3588858"/>
              <a:gd name="connsiteX10" fmla="*/ 0 w 1918060"/>
              <a:gd name="connsiteY10" fmla="*/ 2822811 h 3588858"/>
              <a:gd name="connsiteX0" fmla="*/ 0 w 1918060"/>
              <a:gd name="connsiteY0" fmla="*/ 2822811 h 3588858"/>
              <a:gd name="connsiteX1" fmla="*/ 584729 w 1918060"/>
              <a:gd name="connsiteY1" fmla="*/ 779267 h 3588858"/>
              <a:gd name="connsiteX2" fmla="*/ 1239022 w 1918060"/>
              <a:gd name="connsiteY2" fmla="*/ 416103 h 3588858"/>
              <a:gd name="connsiteX3" fmla="*/ 1759001 w 1918060"/>
              <a:gd name="connsiteY3" fmla="*/ 0 h 3588858"/>
              <a:gd name="connsiteX4" fmla="*/ 1493271 w 1918060"/>
              <a:gd name="connsiteY4" fmla="*/ 420347 h 3588858"/>
              <a:gd name="connsiteX5" fmla="*/ 1533525 w 1918060"/>
              <a:gd name="connsiteY5" fmla="*/ 467983 h 3588858"/>
              <a:gd name="connsiteX6" fmla="*/ 1918060 w 1918060"/>
              <a:gd name="connsiteY6" fmla="*/ 1160779 h 3588858"/>
              <a:gd name="connsiteX7" fmla="*/ 1333332 w 1918060"/>
              <a:gd name="connsiteY7" fmla="*/ 3204323 h 3588858"/>
              <a:gd name="connsiteX8" fmla="*/ 640535 w 1918060"/>
              <a:gd name="connsiteY8" fmla="*/ 3588858 h 3588858"/>
              <a:gd name="connsiteX9" fmla="*/ 384535 w 1918060"/>
              <a:gd name="connsiteY9" fmla="*/ 3515608 h 3588858"/>
              <a:gd name="connsiteX10" fmla="*/ 0 w 1918060"/>
              <a:gd name="connsiteY10" fmla="*/ 2822811 h 358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8060" h="3588858">
                <a:moveTo>
                  <a:pt x="0" y="2822811"/>
                </a:moveTo>
                <a:lnTo>
                  <a:pt x="584729" y="779267"/>
                </a:lnTo>
                <a:lnTo>
                  <a:pt x="1239022" y="416103"/>
                </a:lnTo>
                <a:lnTo>
                  <a:pt x="1759001" y="0"/>
                </a:lnTo>
                <a:lnTo>
                  <a:pt x="1493271" y="420347"/>
                </a:lnTo>
                <a:lnTo>
                  <a:pt x="1533525" y="467983"/>
                </a:lnTo>
                <a:lnTo>
                  <a:pt x="1918060" y="1160779"/>
                </a:lnTo>
                <a:lnTo>
                  <a:pt x="1333332" y="3204323"/>
                </a:lnTo>
                <a:lnTo>
                  <a:pt x="640535" y="3588858"/>
                </a:lnTo>
                <a:lnTo>
                  <a:pt x="384535" y="3515608"/>
                </a:lnTo>
                <a:lnTo>
                  <a:pt x="0" y="2822811"/>
                </a:lnTo>
                <a:close/>
              </a:path>
            </a:pathLst>
          </a:cu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 name="テキスト ボックス 1">
            <a:extLst>
              <a:ext uri="{FF2B5EF4-FFF2-40B4-BE49-F238E27FC236}">
                <a16:creationId xmlns:a16="http://schemas.microsoft.com/office/drawing/2014/main" id="{A7CD2470-09F5-5C32-8528-E63C32FED133}"/>
              </a:ext>
            </a:extLst>
          </p:cNvPr>
          <p:cNvSpPr txBox="1"/>
          <p:nvPr/>
        </p:nvSpPr>
        <p:spPr>
          <a:xfrm>
            <a:off x="693953" y="5024476"/>
            <a:ext cx="9555516" cy="1253933"/>
          </a:xfrm>
          <a:prstGeom prst="rect">
            <a:avLst/>
          </a:prstGeom>
          <a:noFill/>
        </p:spPr>
        <p:txBody>
          <a:bodyPr wrap="square" rtlCol="0">
            <a:spAutoFit/>
          </a:bodyPr>
          <a:lstStyle/>
          <a:p>
            <a:pPr marL="342900" indent="-342900">
              <a:lnSpc>
                <a:spcPct val="110000"/>
              </a:lnSpc>
              <a:buFont typeface="Wingdings" panose="05000000000000000000" pitchFamily="2" charset="2"/>
              <a:buChar char="n"/>
            </a:pPr>
            <a:r>
              <a:rPr kumimoji="1" lang="ja-JP" altLang="en-US" sz="2400" dirty="0">
                <a:latin typeface="BIZ UDPゴシック" panose="020B0400000000000000" pitchFamily="50" charset="-128"/>
                <a:ea typeface="BIZ UDPゴシック" panose="020B0400000000000000" pitchFamily="50" charset="-128"/>
              </a:rPr>
              <a:t>無料トライアルであっても、いつ、何のアプリを登録したかを覚えておきましょう。</a:t>
            </a:r>
            <a:endParaRPr kumimoji="1" lang="en-US" altLang="ja-JP" sz="2400" dirty="0">
              <a:latin typeface="BIZ UDPゴシック" panose="020B0400000000000000" pitchFamily="50" charset="-128"/>
              <a:ea typeface="BIZ UDPゴシック" panose="020B0400000000000000" pitchFamily="50" charset="-128"/>
            </a:endParaRPr>
          </a:p>
          <a:p>
            <a:pPr marL="342900" indent="-342900">
              <a:lnSpc>
                <a:spcPct val="110000"/>
              </a:lnSpc>
              <a:buFont typeface="Wingdings" panose="05000000000000000000" pitchFamily="2" charset="2"/>
              <a:buChar char="n"/>
            </a:pPr>
            <a:r>
              <a:rPr kumimoji="1" lang="ja-JP" altLang="en-US" sz="2400" dirty="0">
                <a:latin typeface="BIZ UDPゴシック" panose="020B0400000000000000" pitchFamily="50" charset="-128"/>
                <a:ea typeface="BIZ UDPゴシック" panose="020B0400000000000000" pitchFamily="50" charset="-128"/>
              </a:rPr>
              <a:t>決済に関する明細や通知、利用履歴はこまめに確認しましょう。</a:t>
            </a:r>
            <a:endParaRPr kumimoji="1" lang="en-US" altLang="ja-JP" sz="20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0DF8FE91-E2F7-6E86-407F-E08B31A84BE3}"/>
              </a:ext>
            </a:extLst>
          </p:cNvPr>
          <p:cNvSpPr txBox="1"/>
          <p:nvPr/>
        </p:nvSpPr>
        <p:spPr>
          <a:xfrm>
            <a:off x="5724178" y="1683011"/>
            <a:ext cx="4375166" cy="1200329"/>
          </a:xfrm>
          <a:prstGeom prst="rect">
            <a:avLst/>
          </a:prstGeom>
          <a:noFill/>
        </p:spPr>
        <p:txBody>
          <a:bodyPr wrap="square" rtlCol="0">
            <a:spAutoFit/>
          </a:bodyPr>
          <a:lstStyle/>
          <a:p>
            <a:pPr marL="457200" indent="-457200">
              <a:buFont typeface="Wingdings" panose="05000000000000000000" pitchFamily="2" charset="2"/>
              <a:buChar char="Ø"/>
            </a:pPr>
            <a:r>
              <a:rPr kumimoji="1" lang="ja-JP" altLang="en-US" sz="3600" dirty="0">
                <a:latin typeface="BIZ UDPゴシック" panose="020B0400000000000000" pitchFamily="50" charset="-128"/>
                <a:ea typeface="BIZ UDPゴシック" panose="020B0400000000000000" pitchFamily="50" charset="-128"/>
              </a:rPr>
              <a:t>アプリを登録したことを忘れている</a:t>
            </a:r>
            <a:endParaRPr kumimoji="1" lang="en-US" altLang="ja-JP" sz="3600" dirty="0">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4B204A8C-8E57-D954-47D6-07689B762921}"/>
              </a:ext>
            </a:extLst>
          </p:cNvPr>
          <p:cNvPicPr>
            <a:picLocks noChangeAspect="1"/>
          </p:cNvPicPr>
          <p:nvPr/>
        </p:nvPicPr>
        <p:blipFill>
          <a:blip r:embed="rId3"/>
          <a:stretch>
            <a:fillRect/>
          </a:stretch>
        </p:blipFill>
        <p:spPr>
          <a:xfrm>
            <a:off x="353435" y="558415"/>
            <a:ext cx="4754603" cy="3386206"/>
          </a:xfrm>
          <a:prstGeom prst="rect">
            <a:avLst/>
          </a:prstGeom>
          <a:ln>
            <a:solidFill>
              <a:schemeClr val="tx1">
                <a:lumMod val="85000"/>
                <a:lumOff val="15000"/>
              </a:schemeClr>
            </a:solidFill>
          </a:ln>
        </p:spPr>
      </p:pic>
      <p:sp>
        <p:nvSpPr>
          <p:cNvPr id="5" name="四角形: 角を丸くする 4">
            <a:extLst>
              <a:ext uri="{FF2B5EF4-FFF2-40B4-BE49-F238E27FC236}">
                <a16:creationId xmlns:a16="http://schemas.microsoft.com/office/drawing/2014/main" id="{617149B3-7DC1-680C-ABD8-C2D910453BB0}"/>
              </a:ext>
            </a:extLst>
          </p:cNvPr>
          <p:cNvSpPr/>
          <p:nvPr/>
        </p:nvSpPr>
        <p:spPr>
          <a:xfrm>
            <a:off x="5372100" y="1162050"/>
            <a:ext cx="5010150" cy="2304481"/>
          </a:xfrm>
          <a:prstGeom prst="roundRect">
            <a:avLst/>
          </a:prstGeom>
          <a:noFill/>
          <a:ln w="57150">
            <a:solidFill>
              <a:srgbClr val="FF3F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8D11BC21-8190-6833-748F-D6C91D28FA0F}"/>
              </a:ext>
            </a:extLst>
          </p:cNvPr>
          <p:cNvSpPr/>
          <p:nvPr/>
        </p:nvSpPr>
        <p:spPr>
          <a:xfrm>
            <a:off x="5914369" y="784522"/>
            <a:ext cx="1415772" cy="584775"/>
          </a:xfrm>
          <a:prstGeom prst="rect">
            <a:avLst/>
          </a:prstGeom>
          <a:solidFill>
            <a:schemeClr val="bg1"/>
          </a:solidFill>
        </p:spPr>
        <p:txBody>
          <a:bodyPr wrap="none" lIns="91440" tIns="45720" rIns="91440" bIns="45720">
            <a:spAutoFit/>
          </a:bodyPr>
          <a:lstStyle/>
          <a:p>
            <a:pPr algn="ctr"/>
            <a:r>
              <a:rPr lang="ja-JP" altLang="en-US" sz="3200" b="0" cap="none" spc="0" dirty="0">
                <a:ln w="0"/>
                <a:solidFill>
                  <a:schemeClr val="tx1"/>
                </a:solidFill>
                <a:latin typeface="BIZ UDPゴシック" panose="020B0400000000000000" pitchFamily="50" charset="-128"/>
                <a:ea typeface="BIZ UDPゴシック" panose="020B0400000000000000" pitchFamily="50" charset="-128"/>
              </a:rPr>
              <a:t>問題点</a:t>
            </a:r>
          </a:p>
        </p:txBody>
      </p:sp>
    </p:spTree>
    <p:extLst>
      <p:ext uri="{BB962C8B-B14F-4D97-AF65-F5344CB8AC3E}">
        <p14:creationId xmlns:p14="http://schemas.microsoft.com/office/powerpoint/2010/main" val="8088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E0F5A-F4DC-C089-6F9E-5DACC6AC2590}"/>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09676DCC-9570-17A1-13F6-F067697CA491}"/>
              </a:ext>
            </a:extLst>
          </p:cNvPr>
          <p:cNvSpPr/>
          <p:nvPr/>
        </p:nvSpPr>
        <p:spPr>
          <a:xfrm>
            <a:off x="342900" y="4000500"/>
            <a:ext cx="10020300" cy="3409950"/>
          </a:xfrm>
          <a:prstGeom prst="rect">
            <a:avLst/>
          </a:prstGeom>
          <a:solidFill>
            <a:schemeClr val="accent1">
              <a:lumMod val="20000"/>
              <a:lumOff val="80000"/>
            </a:schemeClr>
          </a:solidFill>
          <a:ln w="381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FE58A0D1-AE01-0529-CF86-235ABE35FC45}"/>
              </a:ext>
            </a:extLst>
          </p:cNvPr>
          <p:cNvSpPr/>
          <p:nvPr/>
        </p:nvSpPr>
        <p:spPr>
          <a:xfrm>
            <a:off x="544043" y="3683000"/>
            <a:ext cx="1869423" cy="584775"/>
          </a:xfrm>
          <a:prstGeom prst="rect">
            <a:avLst/>
          </a:prstGeom>
          <a:solidFill>
            <a:schemeClr val="bg1"/>
          </a:solidFill>
        </p:spPr>
        <p:txBody>
          <a:bodyPr wrap="none" lIns="91440" tIns="45720" rIns="91440" bIns="45720">
            <a:spAutoFit/>
          </a:bodyPr>
          <a:lstStyle/>
          <a:p>
            <a:pPr algn="ctr"/>
            <a:r>
              <a:rPr lang="ja-JP" altLang="en-US" sz="3200" b="1" dirty="0">
                <a:ln w="0"/>
                <a:latin typeface="Meiryo UI" panose="020B0604030504040204" pitchFamily="50" charset="-128"/>
                <a:ea typeface="Meiryo UI" panose="020B0604030504040204" pitchFamily="50" charset="-128"/>
              </a:rPr>
              <a:t>アドバイス</a:t>
            </a:r>
            <a:endParaRPr lang="ja-JP" altLang="en-US" sz="3200" b="1" cap="none" spc="0" dirty="0">
              <a:ln w="0"/>
              <a:solidFill>
                <a:schemeClr val="tx1"/>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CC605E68-A2F0-0935-0A32-0593F1519DE5}"/>
              </a:ext>
            </a:extLst>
          </p:cNvPr>
          <p:cNvSpPr txBox="1"/>
          <p:nvPr/>
        </p:nvSpPr>
        <p:spPr>
          <a:xfrm>
            <a:off x="286400" y="4205746"/>
            <a:ext cx="10405413" cy="3124958"/>
          </a:xfrm>
          <a:prstGeom prst="rect">
            <a:avLst/>
          </a:prstGeom>
          <a:noFill/>
        </p:spPr>
        <p:txBody>
          <a:bodyPr wrap="none" rtlCol="0">
            <a:spAutoFit/>
          </a:bodyPr>
          <a:lstStyle/>
          <a:p>
            <a:pPr marL="457200" indent="-457200">
              <a:lnSpc>
                <a:spcPct val="130000"/>
              </a:lnSpc>
              <a:buFont typeface="Wingdings" panose="05000000000000000000" pitchFamily="2" charset="2"/>
              <a:buChar char="n"/>
            </a:pPr>
            <a:r>
              <a:rPr kumimoji="1" lang="ja-JP" altLang="en-US" sz="2800" dirty="0">
                <a:latin typeface="BIZ UDPゴシック" panose="020B0400000000000000" pitchFamily="50" charset="-128"/>
                <a:ea typeface="BIZ UDPゴシック" panose="020B0400000000000000" pitchFamily="50" charset="-128"/>
              </a:rPr>
              <a:t>トラブルになりやすいサブスクの特徴を知っておきましょう。</a:t>
            </a:r>
            <a:br>
              <a:rPr kumimoji="1" lang="en-US" altLang="ja-JP" sz="2800" dirty="0">
                <a:latin typeface="BIZ UDPゴシック" panose="020B0400000000000000" pitchFamily="50" charset="-128"/>
                <a:ea typeface="BIZ UDPゴシック" panose="020B0400000000000000" pitchFamily="50" charset="-128"/>
              </a:rPr>
            </a:br>
            <a:r>
              <a:rPr kumimoji="1" lang="ja-JP" altLang="en-US" sz="2400" dirty="0">
                <a:latin typeface="BIZ UDPゴシック" panose="020B0400000000000000" pitchFamily="50" charset="-128"/>
                <a:ea typeface="BIZ UDPゴシック" panose="020B0400000000000000" pitchFamily="50" charset="-128"/>
              </a:rPr>
              <a:t>＊無料期間中に解約しなければ有料プランに自動的に移行</a:t>
            </a:r>
            <a:br>
              <a:rPr kumimoji="1" lang="en-US" altLang="ja-JP" sz="2400" dirty="0">
                <a:latin typeface="BIZ UDPゴシック" panose="020B0400000000000000" pitchFamily="50" charset="-128"/>
                <a:ea typeface="BIZ UDPゴシック" panose="020B0400000000000000" pitchFamily="50" charset="-128"/>
              </a:rPr>
            </a:br>
            <a:r>
              <a:rPr kumimoji="1" lang="ja-JP" altLang="en-US" sz="2400" dirty="0">
                <a:latin typeface="BIZ UDPゴシック" panose="020B0400000000000000" pitchFamily="50" charset="-128"/>
                <a:ea typeface="BIZ UDPゴシック" panose="020B0400000000000000" pitchFamily="50" charset="-128"/>
              </a:rPr>
              <a:t>＊解約しない限り契約が自動で契約が更新</a:t>
            </a:r>
            <a:br>
              <a:rPr kumimoji="1" lang="en-US" altLang="ja-JP" sz="2400" dirty="0">
                <a:latin typeface="BIZ UDPゴシック" panose="020B0400000000000000" pitchFamily="50" charset="-128"/>
                <a:ea typeface="BIZ UDPゴシック" panose="020B0400000000000000" pitchFamily="50" charset="-128"/>
              </a:rPr>
            </a:br>
            <a:r>
              <a:rPr kumimoji="1" lang="ja-JP" altLang="en-US" sz="2400" dirty="0">
                <a:latin typeface="BIZ UDPゴシック" panose="020B0400000000000000" pitchFamily="50" charset="-128"/>
                <a:ea typeface="BIZ UDPゴシック" panose="020B0400000000000000" pitchFamily="50" charset="-128"/>
              </a:rPr>
              <a:t>＊契約中はサービスを利用していなくても料金（支払い）は発生</a:t>
            </a:r>
            <a:endParaRPr kumimoji="1" lang="en-US" altLang="ja-JP" sz="2400" dirty="0">
              <a:latin typeface="BIZ UDPゴシック" panose="020B0400000000000000" pitchFamily="50" charset="-128"/>
              <a:ea typeface="BIZ UDPゴシック" panose="020B0400000000000000" pitchFamily="50" charset="-128"/>
            </a:endParaRPr>
          </a:p>
          <a:p>
            <a:pPr marL="457200" indent="-457200">
              <a:lnSpc>
                <a:spcPct val="130000"/>
              </a:lnSpc>
              <a:buFont typeface="Wingdings" panose="05000000000000000000" pitchFamily="2" charset="2"/>
              <a:buChar char="n"/>
            </a:pPr>
            <a:r>
              <a:rPr kumimoji="1" lang="ja-JP" altLang="en-US" sz="2800" dirty="0">
                <a:latin typeface="BIZ UDPゴシック" panose="020B0400000000000000" pitchFamily="50" charset="-128"/>
                <a:ea typeface="BIZ UDPゴシック" panose="020B0400000000000000" pitchFamily="50" charset="-128"/>
              </a:rPr>
              <a:t>アプリを削除しただけでは解約になりません。</a:t>
            </a:r>
            <a:endParaRPr kumimoji="1" lang="en-US" altLang="ja-JP" sz="2800" dirty="0">
              <a:latin typeface="BIZ UDPゴシック" panose="020B0400000000000000" pitchFamily="50" charset="-128"/>
              <a:ea typeface="BIZ UDPゴシック" panose="020B0400000000000000" pitchFamily="50" charset="-128"/>
            </a:endParaRPr>
          </a:p>
          <a:p>
            <a:pPr marL="457200" indent="-457200">
              <a:lnSpc>
                <a:spcPct val="130000"/>
              </a:lnSpc>
              <a:buFont typeface="Wingdings" panose="05000000000000000000" pitchFamily="2" charset="2"/>
              <a:buChar char="n"/>
            </a:pPr>
            <a:r>
              <a:rPr kumimoji="1" lang="ja-JP" altLang="en-US" sz="2800" dirty="0">
                <a:latin typeface="BIZ UDPゴシック" panose="020B0400000000000000" pitchFamily="50" charset="-128"/>
                <a:ea typeface="BIZ UDPゴシック" panose="020B0400000000000000" pitchFamily="50" charset="-128"/>
              </a:rPr>
              <a:t>サービス提供業者が指定する方法で解約手続きをしましょう。</a:t>
            </a:r>
            <a:endParaRPr kumimoji="1" lang="en-US" altLang="ja-JP" sz="40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869B37B1-5F08-0B93-3C3F-B0F5CB1F8FDD}"/>
              </a:ext>
            </a:extLst>
          </p:cNvPr>
          <p:cNvSpPr txBox="1"/>
          <p:nvPr/>
        </p:nvSpPr>
        <p:spPr>
          <a:xfrm>
            <a:off x="5529942" y="750141"/>
            <a:ext cx="4833257" cy="2246769"/>
          </a:xfrm>
          <a:prstGeom prst="rect">
            <a:avLst/>
          </a:prstGeom>
          <a:noFill/>
        </p:spPr>
        <p:txBody>
          <a:bodyPr wrap="square" rtlCol="0">
            <a:spAutoFit/>
          </a:bodyPr>
          <a:lstStyle/>
          <a:p>
            <a:pPr marL="457200" indent="-457200">
              <a:buFont typeface="Wingdings" panose="05000000000000000000" pitchFamily="2" charset="2"/>
              <a:buChar char="Ø"/>
            </a:pPr>
            <a:r>
              <a:rPr kumimoji="1" lang="ja-JP" altLang="en-US" sz="2800" dirty="0">
                <a:latin typeface="BIZ UDPゴシック" panose="020B0400000000000000" pitchFamily="50" charset="-128"/>
                <a:ea typeface="BIZ UDPゴシック" panose="020B0400000000000000" pitchFamily="50" charset="-128"/>
              </a:rPr>
              <a:t>トラブルになりやすい</a:t>
            </a:r>
            <a:br>
              <a:rPr kumimoji="1" lang="en-US" altLang="ja-JP" sz="2800" dirty="0">
                <a:latin typeface="BIZ UDPゴシック" panose="020B0400000000000000" pitchFamily="50" charset="-128"/>
                <a:ea typeface="BIZ UDPゴシック" panose="020B0400000000000000" pitchFamily="50" charset="-128"/>
              </a:rPr>
            </a:br>
            <a:r>
              <a:rPr kumimoji="1" lang="ja-JP" altLang="en-US" sz="2800" dirty="0">
                <a:latin typeface="BIZ UDPゴシック" panose="020B0400000000000000" pitchFamily="50" charset="-128"/>
                <a:ea typeface="BIZ UDPゴシック" panose="020B0400000000000000" pitchFamily="50" charset="-128"/>
              </a:rPr>
              <a:t>サブスクの特徴を把握していない</a:t>
            </a:r>
            <a:endParaRPr kumimoji="1" lang="en-US" altLang="ja-JP" sz="2800" dirty="0">
              <a:latin typeface="BIZ UDPゴシック" panose="020B0400000000000000" pitchFamily="50" charset="-128"/>
              <a:ea typeface="BIZ UDPゴシック" panose="020B0400000000000000" pitchFamily="50" charset="-128"/>
            </a:endParaRPr>
          </a:p>
          <a:p>
            <a:pPr marL="457200" indent="-457200">
              <a:buFont typeface="Wingdings" panose="05000000000000000000" pitchFamily="2" charset="2"/>
              <a:buChar char="Ø"/>
            </a:pPr>
            <a:r>
              <a:rPr kumimoji="1" lang="ja-JP" altLang="en-US" sz="2800" dirty="0">
                <a:latin typeface="BIZ UDPゴシック" panose="020B0400000000000000" pitchFamily="50" charset="-128"/>
                <a:ea typeface="BIZ UDPゴシック" panose="020B0400000000000000" pitchFamily="50" charset="-128"/>
              </a:rPr>
              <a:t>正確な（事業者指定の）　　解約手続きをしていない</a:t>
            </a:r>
            <a:endParaRPr kumimoji="1" lang="en-US" altLang="ja-JP" sz="2800" dirty="0">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C1AE3FC9-BF6D-0FDD-5F58-A81537D76551}"/>
              </a:ext>
            </a:extLst>
          </p:cNvPr>
          <p:cNvSpPr/>
          <p:nvPr/>
        </p:nvSpPr>
        <p:spPr>
          <a:xfrm>
            <a:off x="6376014" y="3392639"/>
            <a:ext cx="3472444" cy="461665"/>
          </a:xfrm>
          <a:prstGeom prst="rect">
            <a:avLst/>
          </a:prstGeom>
          <a:noFill/>
        </p:spPr>
        <p:txBody>
          <a:bodyPr wrap="square" lIns="91440" tIns="45720" rIns="91440" bIns="45720">
            <a:spAutoFit/>
          </a:bodyPr>
          <a:lstStyle/>
          <a:p>
            <a:pPr algn="ctr"/>
            <a:r>
              <a:rPr lang="ja-JP" altLang="en-US" sz="2400" cap="none" spc="0" dirty="0">
                <a:ln w="0"/>
                <a:solidFill>
                  <a:schemeClr val="tx1"/>
                </a:solidFill>
                <a:latin typeface="BIZ UDPゴシック" panose="020B0400000000000000" pitchFamily="50" charset="-128"/>
                <a:ea typeface="BIZ UDPゴシック" panose="020B0400000000000000" pitchFamily="50" charset="-128"/>
              </a:rPr>
              <a:t>大切なことなので再掲</a:t>
            </a:r>
          </a:p>
        </p:txBody>
      </p:sp>
      <p:cxnSp>
        <p:nvCxnSpPr>
          <p:cNvPr id="7" name="直線コネクタ 6">
            <a:extLst>
              <a:ext uri="{FF2B5EF4-FFF2-40B4-BE49-F238E27FC236}">
                <a16:creationId xmlns:a16="http://schemas.microsoft.com/office/drawing/2014/main" id="{07F6794E-E171-FCD0-84A9-1AC88B600615}"/>
              </a:ext>
            </a:extLst>
          </p:cNvPr>
          <p:cNvCxnSpPr>
            <a:cxnSpLocks/>
          </p:cNvCxnSpPr>
          <p:nvPr/>
        </p:nvCxnSpPr>
        <p:spPr>
          <a:xfrm>
            <a:off x="6117771" y="3396343"/>
            <a:ext cx="544286" cy="69668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D455BFF0-DABC-D88D-EE1D-A9B73DC4791D}"/>
              </a:ext>
            </a:extLst>
          </p:cNvPr>
          <p:cNvCxnSpPr>
            <a:cxnSpLocks/>
          </p:cNvCxnSpPr>
          <p:nvPr/>
        </p:nvCxnSpPr>
        <p:spPr>
          <a:xfrm flipH="1">
            <a:off x="9557657" y="3418114"/>
            <a:ext cx="457200" cy="67491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6" name="図 5">
            <a:extLst>
              <a:ext uri="{FF2B5EF4-FFF2-40B4-BE49-F238E27FC236}">
                <a16:creationId xmlns:a16="http://schemas.microsoft.com/office/drawing/2014/main" id="{C1881FF9-AFB6-DC5E-74A6-C440D3681853}"/>
              </a:ext>
            </a:extLst>
          </p:cNvPr>
          <p:cNvPicPr>
            <a:picLocks noChangeAspect="1"/>
          </p:cNvPicPr>
          <p:nvPr/>
        </p:nvPicPr>
        <p:blipFill>
          <a:blip r:embed="rId3"/>
          <a:stretch>
            <a:fillRect/>
          </a:stretch>
        </p:blipFill>
        <p:spPr>
          <a:xfrm>
            <a:off x="455283" y="191166"/>
            <a:ext cx="4633705" cy="3432161"/>
          </a:xfrm>
          <a:prstGeom prst="rect">
            <a:avLst/>
          </a:prstGeom>
          <a:ln>
            <a:solidFill>
              <a:schemeClr val="tx1">
                <a:lumMod val="85000"/>
                <a:lumOff val="15000"/>
              </a:schemeClr>
            </a:solidFill>
          </a:ln>
        </p:spPr>
      </p:pic>
      <p:sp>
        <p:nvSpPr>
          <p:cNvPr id="14" name="四角形: 角を丸くする 13">
            <a:extLst>
              <a:ext uri="{FF2B5EF4-FFF2-40B4-BE49-F238E27FC236}">
                <a16:creationId xmlns:a16="http://schemas.microsoft.com/office/drawing/2014/main" id="{98AAD062-2F7B-73BC-8810-950CE7CD2A58}"/>
              </a:ext>
            </a:extLst>
          </p:cNvPr>
          <p:cNvSpPr/>
          <p:nvPr/>
        </p:nvSpPr>
        <p:spPr>
          <a:xfrm>
            <a:off x="5353050" y="478971"/>
            <a:ext cx="5010150" cy="2677886"/>
          </a:xfrm>
          <a:prstGeom prst="roundRect">
            <a:avLst>
              <a:gd name="adj" fmla="val 12602"/>
            </a:avLst>
          </a:prstGeom>
          <a:noFill/>
          <a:ln w="57150">
            <a:solidFill>
              <a:srgbClr val="FF3F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08547FF3-C8F5-6809-9599-FA9DEC057F14}"/>
              </a:ext>
            </a:extLst>
          </p:cNvPr>
          <p:cNvSpPr/>
          <p:nvPr/>
        </p:nvSpPr>
        <p:spPr>
          <a:xfrm>
            <a:off x="5811786" y="188206"/>
            <a:ext cx="1415772" cy="584775"/>
          </a:xfrm>
          <a:prstGeom prst="rect">
            <a:avLst/>
          </a:prstGeom>
          <a:solidFill>
            <a:schemeClr val="bg1"/>
          </a:solidFill>
        </p:spPr>
        <p:txBody>
          <a:bodyPr wrap="none" lIns="91440" tIns="45720" rIns="91440" bIns="45720">
            <a:spAutoFit/>
          </a:bodyPr>
          <a:lstStyle/>
          <a:p>
            <a:pPr algn="ctr"/>
            <a:r>
              <a:rPr lang="ja-JP" altLang="en-US" sz="3200" b="0" cap="none" spc="0" dirty="0">
                <a:ln w="0"/>
                <a:solidFill>
                  <a:schemeClr val="tx1"/>
                </a:solidFill>
                <a:latin typeface="BIZ UDPゴシック" panose="020B0400000000000000" pitchFamily="50" charset="-128"/>
                <a:ea typeface="BIZ UDPゴシック" panose="020B0400000000000000" pitchFamily="50" charset="-128"/>
              </a:rPr>
              <a:t>問題点</a:t>
            </a:r>
          </a:p>
        </p:txBody>
      </p:sp>
    </p:spTree>
    <p:extLst>
      <p:ext uri="{BB962C8B-B14F-4D97-AF65-F5344CB8AC3E}">
        <p14:creationId xmlns:p14="http://schemas.microsoft.com/office/powerpoint/2010/main" val="358040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3F032-2F5F-D457-2990-1478CF763579}"/>
            </a:ext>
          </a:extLst>
        </p:cNvPr>
        <p:cNvGrpSpPr/>
        <p:nvPr/>
      </p:nvGrpSpPr>
      <p:grpSpPr>
        <a:xfrm>
          <a:off x="0" y="0"/>
          <a:ext cx="0" cy="0"/>
          <a:chOff x="0" y="0"/>
          <a:chExt cx="0" cy="0"/>
        </a:xfrm>
      </p:grpSpPr>
      <p:sp>
        <p:nvSpPr>
          <p:cNvPr id="7" name="正方形/長方形 6">
            <a:extLst>
              <a:ext uri="{FF2B5EF4-FFF2-40B4-BE49-F238E27FC236}">
                <a16:creationId xmlns:a16="http://schemas.microsoft.com/office/drawing/2014/main" id="{98AAE4EB-A04B-6160-9534-80D88D636BC0}"/>
              </a:ext>
            </a:extLst>
          </p:cNvPr>
          <p:cNvSpPr/>
          <p:nvPr/>
        </p:nvSpPr>
        <p:spPr>
          <a:xfrm>
            <a:off x="342900" y="4305300"/>
            <a:ext cx="10020300" cy="2990850"/>
          </a:xfrm>
          <a:prstGeom prst="rect">
            <a:avLst/>
          </a:prstGeom>
          <a:solidFill>
            <a:schemeClr val="accent1">
              <a:lumMod val="20000"/>
              <a:lumOff val="80000"/>
            </a:schemeClr>
          </a:solidFill>
          <a:ln w="381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6DFC0058-FE73-55CA-A87E-70719E4B6F08}"/>
              </a:ext>
            </a:extLst>
          </p:cNvPr>
          <p:cNvSpPr/>
          <p:nvPr/>
        </p:nvSpPr>
        <p:spPr>
          <a:xfrm>
            <a:off x="658343" y="3984922"/>
            <a:ext cx="1869423" cy="584775"/>
          </a:xfrm>
          <a:prstGeom prst="rect">
            <a:avLst/>
          </a:prstGeom>
          <a:solidFill>
            <a:schemeClr val="bg1"/>
          </a:solidFill>
        </p:spPr>
        <p:txBody>
          <a:bodyPr wrap="none" lIns="91440" tIns="45720" rIns="91440" bIns="45720">
            <a:spAutoFit/>
          </a:bodyPr>
          <a:lstStyle/>
          <a:p>
            <a:pPr algn="ctr"/>
            <a:r>
              <a:rPr lang="ja-JP" altLang="en-US" sz="3200" b="1" dirty="0">
                <a:ln w="0"/>
                <a:latin typeface="Meiryo UI" panose="020B0604030504040204" pitchFamily="50" charset="-128"/>
                <a:ea typeface="Meiryo UI" panose="020B0604030504040204" pitchFamily="50" charset="-128"/>
              </a:rPr>
              <a:t>アドバイス</a:t>
            </a:r>
            <a:endParaRPr lang="ja-JP" altLang="en-US" sz="3200" b="1" cap="none" spc="0" dirty="0">
              <a:ln w="0"/>
              <a:solidFill>
                <a:schemeClr val="tx1"/>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B3A63661-95EA-23C5-E021-DF5252069659}"/>
              </a:ext>
            </a:extLst>
          </p:cNvPr>
          <p:cNvSpPr txBox="1"/>
          <p:nvPr/>
        </p:nvSpPr>
        <p:spPr>
          <a:xfrm>
            <a:off x="504764" y="5238323"/>
            <a:ext cx="9753722" cy="1447576"/>
          </a:xfrm>
          <a:prstGeom prst="rect">
            <a:avLst/>
          </a:prstGeom>
          <a:noFill/>
        </p:spPr>
        <p:txBody>
          <a:bodyPr wrap="square" rtlCol="0">
            <a:spAutoFit/>
          </a:bodyPr>
          <a:lstStyle/>
          <a:p>
            <a:pPr marL="457200" indent="-457200">
              <a:lnSpc>
                <a:spcPct val="110000"/>
              </a:lnSpc>
              <a:buFont typeface="Arial" panose="020B0604020202020204" pitchFamily="34" charset="0"/>
              <a:buChar char="•"/>
            </a:pPr>
            <a:r>
              <a:rPr kumimoji="1" lang="ja-JP" altLang="en-US" sz="2800" dirty="0">
                <a:latin typeface="BIZ UDPゴシック" panose="020B0400000000000000" pitchFamily="50" charset="-128"/>
                <a:ea typeface="BIZ UDPゴシック" panose="020B0400000000000000" pitchFamily="50" charset="-128"/>
              </a:rPr>
              <a:t>申し込み「前」に規約を確認し、解約方法について把握しておきましょう。</a:t>
            </a:r>
            <a:endParaRPr kumimoji="1" lang="en-US" altLang="ja-JP" sz="28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2800" dirty="0">
                <a:latin typeface="BIZ UDPゴシック" panose="020B0400000000000000" pitchFamily="50" charset="-128"/>
                <a:ea typeface="BIZ UDPゴシック" panose="020B0400000000000000" pitchFamily="50" charset="-128"/>
              </a:rPr>
              <a:t>ＩＤ、パスワード、事業者名、アプリ名を控えておきましょう。</a:t>
            </a:r>
            <a:endParaRPr kumimoji="1" lang="en-US" altLang="ja-JP" sz="28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E63FBFBF-6770-55C9-A4CD-E73ED89BD9DC}"/>
              </a:ext>
            </a:extLst>
          </p:cNvPr>
          <p:cNvSpPr txBox="1"/>
          <p:nvPr/>
        </p:nvSpPr>
        <p:spPr>
          <a:xfrm>
            <a:off x="5393788" y="1657990"/>
            <a:ext cx="4957982" cy="1815882"/>
          </a:xfrm>
          <a:prstGeom prst="rect">
            <a:avLst/>
          </a:prstGeom>
          <a:noFill/>
        </p:spPr>
        <p:txBody>
          <a:bodyPr wrap="square" rtlCol="0">
            <a:spAutoFit/>
          </a:bodyPr>
          <a:lstStyle/>
          <a:p>
            <a:pPr marL="457200" indent="-457200">
              <a:buFont typeface="Wingdings" panose="05000000000000000000" pitchFamily="2" charset="2"/>
              <a:buChar char="Ø"/>
            </a:pPr>
            <a:r>
              <a:rPr kumimoji="1" lang="ja-JP" altLang="en-US" sz="2800" dirty="0">
                <a:latin typeface="BIZ UDPゴシック" panose="020B0400000000000000" pitchFamily="50" charset="-128"/>
                <a:ea typeface="BIZ UDPゴシック" panose="020B0400000000000000" pitchFamily="50" charset="-128"/>
              </a:rPr>
              <a:t>申し込み「前」に解約方法を</a:t>
            </a:r>
            <a:br>
              <a:rPr kumimoji="1" lang="en-US" altLang="ja-JP" sz="2800" dirty="0">
                <a:latin typeface="BIZ UDPゴシック" panose="020B0400000000000000" pitchFamily="50" charset="-128"/>
                <a:ea typeface="BIZ UDPゴシック" panose="020B0400000000000000" pitchFamily="50" charset="-128"/>
              </a:rPr>
            </a:br>
            <a:r>
              <a:rPr kumimoji="1" lang="ja-JP" altLang="en-US" sz="2800" dirty="0">
                <a:latin typeface="BIZ UDPゴシック" panose="020B0400000000000000" pitchFamily="50" charset="-128"/>
                <a:ea typeface="BIZ UDPゴシック" panose="020B0400000000000000" pitchFamily="50" charset="-128"/>
              </a:rPr>
              <a:t>確認していない</a:t>
            </a:r>
            <a:endParaRPr kumimoji="1" lang="en-US" altLang="ja-JP" sz="2800" dirty="0">
              <a:latin typeface="BIZ UDPゴシック" panose="020B0400000000000000" pitchFamily="50" charset="-128"/>
              <a:ea typeface="BIZ UDPゴシック" panose="020B0400000000000000" pitchFamily="50" charset="-128"/>
            </a:endParaRPr>
          </a:p>
          <a:p>
            <a:pPr marL="457200" indent="-457200">
              <a:buFont typeface="Wingdings" panose="05000000000000000000" pitchFamily="2" charset="2"/>
              <a:buChar char="Ø"/>
            </a:pPr>
            <a:r>
              <a:rPr kumimoji="1" lang="en-US" altLang="ja-JP" sz="2800" dirty="0">
                <a:latin typeface="BIZ UDPゴシック" panose="020B0400000000000000" pitchFamily="50" charset="-128"/>
                <a:ea typeface="BIZ UDPゴシック" panose="020B0400000000000000" pitchFamily="50" charset="-128"/>
              </a:rPr>
              <a:t>ID</a:t>
            </a:r>
            <a:r>
              <a:rPr kumimoji="1" lang="ja-JP" altLang="en-US" sz="2800" dirty="0">
                <a:latin typeface="BIZ UDPゴシック" panose="020B0400000000000000" pitchFamily="50" charset="-128"/>
                <a:ea typeface="BIZ UDPゴシック" panose="020B0400000000000000" pitchFamily="50" charset="-128"/>
              </a:rPr>
              <a:t>・パスワードを保管していない</a:t>
            </a:r>
          </a:p>
        </p:txBody>
      </p:sp>
      <p:pic>
        <p:nvPicPr>
          <p:cNvPr id="6" name="図 5">
            <a:extLst>
              <a:ext uri="{FF2B5EF4-FFF2-40B4-BE49-F238E27FC236}">
                <a16:creationId xmlns:a16="http://schemas.microsoft.com/office/drawing/2014/main" id="{49866766-FFCD-6BD5-4E13-9C61E9651035}"/>
              </a:ext>
            </a:extLst>
          </p:cNvPr>
          <p:cNvPicPr>
            <a:picLocks noChangeAspect="1"/>
          </p:cNvPicPr>
          <p:nvPr/>
        </p:nvPicPr>
        <p:blipFill>
          <a:blip r:embed="rId3"/>
          <a:stretch>
            <a:fillRect/>
          </a:stretch>
        </p:blipFill>
        <p:spPr>
          <a:xfrm>
            <a:off x="283083" y="609764"/>
            <a:ext cx="4767805" cy="3319358"/>
          </a:xfrm>
          <a:prstGeom prst="rect">
            <a:avLst/>
          </a:prstGeom>
          <a:ln>
            <a:solidFill>
              <a:schemeClr val="tx1">
                <a:lumMod val="85000"/>
                <a:lumOff val="15000"/>
              </a:schemeClr>
            </a:solidFill>
          </a:ln>
        </p:spPr>
      </p:pic>
      <p:sp>
        <p:nvSpPr>
          <p:cNvPr id="3" name="四角形: 角を丸くする 2">
            <a:extLst>
              <a:ext uri="{FF2B5EF4-FFF2-40B4-BE49-F238E27FC236}">
                <a16:creationId xmlns:a16="http://schemas.microsoft.com/office/drawing/2014/main" id="{777E4A66-B713-099C-737D-FD7301B079AB}"/>
              </a:ext>
            </a:extLst>
          </p:cNvPr>
          <p:cNvSpPr/>
          <p:nvPr/>
        </p:nvSpPr>
        <p:spPr>
          <a:xfrm>
            <a:off x="5372100" y="1162050"/>
            <a:ext cx="5010150" cy="2838450"/>
          </a:xfrm>
          <a:prstGeom prst="roundRect">
            <a:avLst/>
          </a:prstGeom>
          <a:noFill/>
          <a:ln w="57150">
            <a:solidFill>
              <a:srgbClr val="FF3F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C339BBFC-EE1D-E318-A8D2-DD1F6067BA9D}"/>
              </a:ext>
            </a:extLst>
          </p:cNvPr>
          <p:cNvSpPr/>
          <p:nvPr/>
        </p:nvSpPr>
        <p:spPr>
          <a:xfrm>
            <a:off x="5914369" y="784522"/>
            <a:ext cx="1415772" cy="584775"/>
          </a:xfrm>
          <a:prstGeom prst="rect">
            <a:avLst/>
          </a:prstGeom>
          <a:solidFill>
            <a:schemeClr val="bg1"/>
          </a:solidFill>
        </p:spPr>
        <p:txBody>
          <a:bodyPr wrap="none" lIns="91440" tIns="45720" rIns="91440" bIns="45720">
            <a:spAutoFit/>
          </a:bodyPr>
          <a:lstStyle/>
          <a:p>
            <a:pPr algn="ctr"/>
            <a:r>
              <a:rPr lang="ja-JP" altLang="en-US" sz="3200" b="0" cap="none" spc="0" dirty="0">
                <a:ln w="0"/>
                <a:solidFill>
                  <a:schemeClr val="tx1"/>
                </a:solidFill>
                <a:latin typeface="BIZ UDPゴシック" panose="020B0400000000000000" pitchFamily="50" charset="-128"/>
                <a:ea typeface="BIZ UDPゴシック" panose="020B0400000000000000" pitchFamily="50" charset="-128"/>
              </a:rPr>
              <a:t>問題点</a:t>
            </a:r>
          </a:p>
        </p:txBody>
      </p:sp>
    </p:spTree>
    <p:extLst>
      <p:ext uri="{BB962C8B-B14F-4D97-AF65-F5344CB8AC3E}">
        <p14:creationId xmlns:p14="http://schemas.microsoft.com/office/powerpoint/2010/main" val="734497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F35DA-C90C-7378-0CB6-FE3062087340}"/>
            </a:ext>
          </a:extLst>
        </p:cNvPr>
        <p:cNvGrpSpPr/>
        <p:nvPr/>
      </p:nvGrpSpPr>
      <p:grpSpPr>
        <a:xfrm>
          <a:off x="0" y="0"/>
          <a:ext cx="0" cy="0"/>
          <a:chOff x="0" y="0"/>
          <a:chExt cx="0" cy="0"/>
        </a:xfrm>
      </p:grpSpPr>
      <p:sp>
        <p:nvSpPr>
          <p:cNvPr id="107" name="正方形/長方形 106">
            <a:extLst>
              <a:ext uri="{FF2B5EF4-FFF2-40B4-BE49-F238E27FC236}">
                <a16:creationId xmlns:a16="http://schemas.microsoft.com/office/drawing/2014/main" id="{CB3A9560-B9A0-BF83-691C-DB0F43A884B4}"/>
              </a:ext>
            </a:extLst>
          </p:cNvPr>
          <p:cNvSpPr/>
          <p:nvPr/>
        </p:nvSpPr>
        <p:spPr>
          <a:xfrm>
            <a:off x="381000" y="4914900"/>
            <a:ext cx="10020300" cy="2457450"/>
          </a:xfrm>
          <a:prstGeom prst="rect">
            <a:avLst/>
          </a:prstGeom>
          <a:solidFill>
            <a:schemeClr val="accent1">
              <a:lumMod val="20000"/>
              <a:lumOff val="80000"/>
            </a:schemeClr>
          </a:solidFill>
          <a:ln w="381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a:extLst>
              <a:ext uri="{FF2B5EF4-FFF2-40B4-BE49-F238E27FC236}">
                <a16:creationId xmlns:a16="http://schemas.microsoft.com/office/drawing/2014/main" id="{88DAC700-7295-7D47-7677-2FFD06CB8A9B}"/>
              </a:ext>
            </a:extLst>
          </p:cNvPr>
          <p:cNvSpPr/>
          <p:nvPr/>
        </p:nvSpPr>
        <p:spPr>
          <a:xfrm>
            <a:off x="702046" y="4511599"/>
            <a:ext cx="1869423" cy="584775"/>
          </a:xfrm>
          <a:prstGeom prst="rect">
            <a:avLst/>
          </a:prstGeom>
          <a:solidFill>
            <a:schemeClr val="bg1"/>
          </a:solidFill>
        </p:spPr>
        <p:txBody>
          <a:bodyPr wrap="none" lIns="91440" tIns="45720" rIns="91440" bIns="45720">
            <a:spAutoFit/>
          </a:bodyPr>
          <a:lstStyle/>
          <a:p>
            <a:pPr algn="ctr"/>
            <a:r>
              <a:rPr lang="ja-JP" altLang="en-US" sz="3200" b="1" dirty="0">
                <a:ln w="0"/>
                <a:latin typeface="Meiryo UI" panose="020B0604030504040204" pitchFamily="50" charset="-128"/>
                <a:ea typeface="Meiryo UI" panose="020B0604030504040204" pitchFamily="50" charset="-128"/>
              </a:rPr>
              <a:t>アドバイス</a:t>
            </a:r>
            <a:endParaRPr lang="ja-JP" altLang="en-US" sz="3200" b="1" cap="none" spc="0" dirty="0">
              <a:ln w="0"/>
              <a:solidFill>
                <a:schemeClr val="tx1"/>
              </a:solidFill>
              <a:latin typeface="Meiryo UI" panose="020B0604030504040204" pitchFamily="50" charset="-128"/>
              <a:ea typeface="Meiryo UI" panose="020B0604030504040204" pitchFamily="50" charset="-128"/>
            </a:endParaRPr>
          </a:p>
        </p:txBody>
      </p:sp>
      <p:cxnSp>
        <p:nvCxnSpPr>
          <p:cNvPr id="101" name="直線コネクタ 100">
            <a:extLst>
              <a:ext uri="{FF2B5EF4-FFF2-40B4-BE49-F238E27FC236}">
                <a16:creationId xmlns:a16="http://schemas.microsoft.com/office/drawing/2014/main" id="{00098F1E-6A8C-B301-E46D-052C5DE4E06E}"/>
              </a:ext>
            </a:extLst>
          </p:cNvPr>
          <p:cNvCxnSpPr>
            <a:cxnSpLocks/>
          </p:cNvCxnSpPr>
          <p:nvPr/>
        </p:nvCxnSpPr>
        <p:spPr>
          <a:xfrm flipV="1">
            <a:off x="7772400" y="3048000"/>
            <a:ext cx="1219200" cy="1104900"/>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19C873C4-F659-EA73-02E4-E5C44F8263F1}"/>
              </a:ext>
            </a:extLst>
          </p:cNvPr>
          <p:cNvSpPr txBox="1"/>
          <p:nvPr/>
        </p:nvSpPr>
        <p:spPr>
          <a:xfrm>
            <a:off x="582191" y="5038120"/>
            <a:ext cx="9879165" cy="2244717"/>
          </a:xfrm>
          <a:prstGeom prst="rect">
            <a:avLst/>
          </a:prstGeom>
          <a:noFill/>
        </p:spPr>
        <p:txBody>
          <a:bodyPr wrap="square" rtlCol="0">
            <a:spAutoFit/>
          </a:bodyPr>
          <a:lstStyle/>
          <a:p>
            <a:pPr marL="285750" indent="-285750">
              <a:lnSpc>
                <a:spcPct val="130000"/>
              </a:lnSpc>
              <a:buFont typeface="Arial" panose="020B0604020202020204" pitchFamily="34" charset="0"/>
              <a:buChar char="•"/>
            </a:pPr>
            <a:r>
              <a:rPr kumimoji="1" lang="ja-JP" altLang="en-US" sz="2800" dirty="0">
                <a:latin typeface="BIZ UDPゴシック" panose="020B0400000000000000" pitchFamily="50" charset="-128"/>
                <a:ea typeface="BIZ UDPゴシック" panose="020B0400000000000000" pitchFamily="50" charset="-128"/>
              </a:rPr>
              <a:t>必ずサービスごとにアカウント（</a:t>
            </a:r>
            <a:r>
              <a:rPr kumimoji="1" lang="en-US" altLang="ja-JP" sz="2800" dirty="0">
                <a:latin typeface="BIZ UDPゴシック" panose="020B0400000000000000" pitchFamily="50" charset="-128"/>
                <a:ea typeface="BIZ UDPゴシック" panose="020B0400000000000000" pitchFamily="50" charset="-128"/>
              </a:rPr>
              <a:t>ID</a:t>
            </a:r>
            <a:r>
              <a:rPr kumimoji="1" lang="ja-JP" altLang="en-US" sz="2800" dirty="0">
                <a:latin typeface="BIZ UDPゴシック" panose="020B0400000000000000" pitchFamily="50" charset="-128"/>
                <a:ea typeface="BIZ UDPゴシック" panose="020B0400000000000000" pitchFamily="50" charset="-128"/>
              </a:rPr>
              <a:t>、パスワード）、決済手段を控えておきましょう。</a:t>
            </a:r>
            <a:endParaRPr kumimoji="1" lang="en-US" altLang="ja-JP" sz="2800" dirty="0">
              <a:latin typeface="BIZ UDPゴシック" panose="020B0400000000000000" pitchFamily="50" charset="-128"/>
              <a:ea typeface="BIZ UDPゴシック" panose="020B0400000000000000" pitchFamily="50" charset="-128"/>
            </a:endParaRPr>
          </a:p>
          <a:p>
            <a:pPr marL="285750" indent="-285750">
              <a:lnSpc>
                <a:spcPct val="130000"/>
              </a:lnSpc>
              <a:buFont typeface="Arial" panose="020B0604020202020204" pitchFamily="34" charset="0"/>
              <a:buChar char="•"/>
            </a:pPr>
            <a:r>
              <a:rPr kumimoji="1" lang="ja-JP" altLang="en-US" sz="2800" dirty="0">
                <a:latin typeface="BIZ UDPゴシック" panose="020B0400000000000000" pitchFamily="50" charset="-128"/>
                <a:ea typeface="BIZ UDPゴシック" panose="020B0400000000000000" pitchFamily="50" charset="-128"/>
              </a:rPr>
              <a:t>サービスアプリ上の解約に加え、デバイス（又はアプリストア）での解約も必要なケースがあるので確認しましょう。</a:t>
            </a:r>
            <a:endParaRPr kumimoji="1" lang="en-US" altLang="ja-JP" sz="2800" dirty="0">
              <a:latin typeface="BIZ UDPゴシック" panose="020B0400000000000000" pitchFamily="50" charset="-128"/>
              <a:ea typeface="BIZ UDPゴシック" panose="020B0400000000000000" pitchFamily="50" charset="-128"/>
            </a:endParaRPr>
          </a:p>
        </p:txBody>
      </p:sp>
      <p:pic>
        <p:nvPicPr>
          <p:cNvPr id="12" name="図 11" descr="ランプ, シャツ が含まれている画像&#10;&#10;自動的に生成された説明">
            <a:extLst>
              <a:ext uri="{FF2B5EF4-FFF2-40B4-BE49-F238E27FC236}">
                <a16:creationId xmlns:a16="http://schemas.microsoft.com/office/drawing/2014/main" id="{DE6A831F-20DD-9FEA-C468-7C58C20E67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606" y="2047313"/>
            <a:ext cx="1962150" cy="2465867"/>
          </a:xfrm>
          <a:prstGeom prst="rect">
            <a:avLst/>
          </a:prstGeom>
        </p:spPr>
      </p:pic>
      <p:sp>
        <p:nvSpPr>
          <p:cNvPr id="45" name="正方形/長方形 44">
            <a:extLst>
              <a:ext uri="{FF2B5EF4-FFF2-40B4-BE49-F238E27FC236}">
                <a16:creationId xmlns:a16="http://schemas.microsoft.com/office/drawing/2014/main" id="{686C81FB-DEA3-1449-6534-499E0EFEFC36}"/>
              </a:ext>
            </a:extLst>
          </p:cNvPr>
          <p:cNvSpPr/>
          <p:nvPr/>
        </p:nvSpPr>
        <p:spPr>
          <a:xfrm>
            <a:off x="7168814" y="4483774"/>
            <a:ext cx="1202573" cy="369332"/>
          </a:xfrm>
          <a:prstGeom prst="rect">
            <a:avLst/>
          </a:prstGeom>
          <a:noFill/>
        </p:spPr>
        <p:txBody>
          <a:bodyPr wrap="none" lIns="91440" tIns="45720" rIns="91440" bIns="45720">
            <a:spAutoFit/>
          </a:bodyPr>
          <a:lstStyle/>
          <a:p>
            <a:pPr algn="ctr"/>
            <a:r>
              <a:rPr lang="ja-JP" altLang="en-US" b="0" cap="none" spc="0" dirty="0">
                <a:ln w="0"/>
                <a:solidFill>
                  <a:schemeClr val="tx1"/>
                </a:solidFill>
                <a:latin typeface="BIZ UDPゴシック" panose="020B0400000000000000" pitchFamily="50" charset="-128"/>
                <a:ea typeface="BIZ UDPゴシック" panose="020B0400000000000000" pitchFamily="50" charset="-128"/>
              </a:rPr>
              <a:t>アカウント</a:t>
            </a:r>
            <a:endParaRPr lang="ja-JP" altLang="en-US" b="0" cap="none" spc="0" dirty="0">
              <a:ln w="0"/>
              <a:solidFill>
                <a:schemeClr val="tx1"/>
              </a:solidFill>
            </a:endParaRPr>
          </a:p>
        </p:txBody>
      </p:sp>
      <p:cxnSp>
        <p:nvCxnSpPr>
          <p:cNvPr id="74" name="直線コネクタ 73">
            <a:extLst>
              <a:ext uri="{FF2B5EF4-FFF2-40B4-BE49-F238E27FC236}">
                <a16:creationId xmlns:a16="http://schemas.microsoft.com/office/drawing/2014/main" id="{A72955CA-6228-70A0-79E4-DEF27581735E}"/>
              </a:ext>
            </a:extLst>
          </p:cNvPr>
          <p:cNvCxnSpPr>
            <a:cxnSpLocks/>
          </p:cNvCxnSpPr>
          <p:nvPr/>
        </p:nvCxnSpPr>
        <p:spPr>
          <a:xfrm>
            <a:off x="5695950" y="1371600"/>
            <a:ext cx="1371600" cy="2609850"/>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ABAA59A9-653A-BCAD-E45B-9081C596B9F9}"/>
              </a:ext>
            </a:extLst>
          </p:cNvPr>
          <p:cNvCxnSpPr>
            <a:cxnSpLocks/>
          </p:cNvCxnSpPr>
          <p:nvPr/>
        </p:nvCxnSpPr>
        <p:spPr>
          <a:xfrm flipH="1">
            <a:off x="3733800" y="742950"/>
            <a:ext cx="2133600" cy="552450"/>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B15B535C-BA71-2CAC-BFF0-7513E5DA195F}"/>
              </a:ext>
            </a:extLst>
          </p:cNvPr>
          <p:cNvCxnSpPr>
            <a:cxnSpLocks/>
          </p:cNvCxnSpPr>
          <p:nvPr/>
        </p:nvCxnSpPr>
        <p:spPr>
          <a:xfrm>
            <a:off x="6267450" y="3219450"/>
            <a:ext cx="2286000" cy="0"/>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21355F67-4E7E-9650-D42E-629F349D87E9}"/>
              </a:ext>
            </a:extLst>
          </p:cNvPr>
          <p:cNvCxnSpPr>
            <a:cxnSpLocks/>
          </p:cNvCxnSpPr>
          <p:nvPr/>
        </p:nvCxnSpPr>
        <p:spPr>
          <a:xfrm flipV="1">
            <a:off x="4533900" y="1352550"/>
            <a:ext cx="3562350" cy="800100"/>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631F3DEF-AAD5-06EA-6083-A3F27BC02996}"/>
              </a:ext>
            </a:extLst>
          </p:cNvPr>
          <p:cNvCxnSpPr>
            <a:cxnSpLocks/>
          </p:cNvCxnSpPr>
          <p:nvPr/>
        </p:nvCxnSpPr>
        <p:spPr>
          <a:xfrm flipV="1">
            <a:off x="5429250" y="4122738"/>
            <a:ext cx="2209800" cy="182562"/>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855D6D13-790E-2116-21F1-242E160C2D40}"/>
              </a:ext>
            </a:extLst>
          </p:cNvPr>
          <p:cNvCxnSpPr>
            <a:cxnSpLocks/>
          </p:cNvCxnSpPr>
          <p:nvPr/>
        </p:nvCxnSpPr>
        <p:spPr>
          <a:xfrm flipV="1">
            <a:off x="5105400" y="1504950"/>
            <a:ext cx="1790700" cy="1638300"/>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1DB1B4C6-383D-40B3-A1A8-522B50321897}"/>
              </a:ext>
            </a:extLst>
          </p:cNvPr>
          <p:cNvCxnSpPr>
            <a:cxnSpLocks/>
          </p:cNvCxnSpPr>
          <p:nvPr/>
        </p:nvCxnSpPr>
        <p:spPr>
          <a:xfrm>
            <a:off x="3733800" y="1638300"/>
            <a:ext cx="704850" cy="2476500"/>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8CE6DB01-A339-629D-1FB4-2D7B7331D302}"/>
              </a:ext>
            </a:extLst>
          </p:cNvPr>
          <p:cNvCxnSpPr>
            <a:cxnSpLocks/>
          </p:cNvCxnSpPr>
          <p:nvPr/>
        </p:nvCxnSpPr>
        <p:spPr>
          <a:xfrm>
            <a:off x="8959312" y="2609850"/>
            <a:ext cx="0" cy="1447800"/>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326BC28F-CA0A-2645-B6CE-067499376939}"/>
              </a:ext>
            </a:extLst>
          </p:cNvPr>
          <p:cNvCxnSpPr>
            <a:cxnSpLocks/>
            <a:endCxn id="37" idx="2"/>
          </p:cNvCxnSpPr>
          <p:nvPr/>
        </p:nvCxnSpPr>
        <p:spPr>
          <a:xfrm flipH="1">
            <a:off x="7946200" y="1504950"/>
            <a:ext cx="988250" cy="2076450"/>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3712E38F-135C-E3FC-04DC-9E54C597C38C}"/>
              </a:ext>
            </a:extLst>
          </p:cNvPr>
          <p:cNvCxnSpPr>
            <a:cxnSpLocks/>
          </p:cNvCxnSpPr>
          <p:nvPr/>
        </p:nvCxnSpPr>
        <p:spPr>
          <a:xfrm flipH="1" flipV="1">
            <a:off x="7429500" y="1219200"/>
            <a:ext cx="1181100" cy="2743200"/>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247BD049-3034-9C39-D6B4-28C84817EF0E}"/>
              </a:ext>
            </a:extLst>
          </p:cNvPr>
          <p:cNvCxnSpPr>
            <a:cxnSpLocks/>
          </p:cNvCxnSpPr>
          <p:nvPr/>
        </p:nvCxnSpPr>
        <p:spPr>
          <a:xfrm>
            <a:off x="9467850" y="1295400"/>
            <a:ext cx="304800" cy="1771650"/>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1" name="四角形: 角を丸くする 40">
            <a:extLst>
              <a:ext uri="{FF2B5EF4-FFF2-40B4-BE49-F238E27FC236}">
                <a16:creationId xmlns:a16="http://schemas.microsoft.com/office/drawing/2014/main" id="{22995624-58CF-0C3C-7425-C8264AA95BB0}"/>
              </a:ext>
            </a:extLst>
          </p:cNvPr>
          <p:cNvSpPr/>
          <p:nvPr/>
        </p:nvSpPr>
        <p:spPr>
          <a:xfrm>
            <a:off x="7896299" y="1146472"/>
            <a:ext cx="2214410" cy="578882"/>
          </a:xfrm>
          <a:prstGeom prst="roundRect">
            <a:avLst/>
          </a:prstGeom>
          <a:solidFill>
            <a:schemeClr val="bg1">
              <a:lumMod val="95000"/>
            </a:schemeClr>
          </a:solidFill>
          <a:ln>
            <a:solidFill>
              <a:schemeClr val="bg1">
                <a:lumMod val="95000"/>
              </a:schemeClr>
            </a:solidFill>
          </a:ln>
        </p:spPr>
        <p:txBody>
          <a:bodyPr wrap="none" lIns="91440" tIns="45720" rIns="91440" bIns="45720">
            <a:spAutoFit/>
          </a:bodyPr>
          <a:lstStyle/>
          <a:p>
            <a:pPr algn="ctr"/>
            <a:r>
              <a:rPr lang="ja-JP" altLang="en-US" sz="2800" dirty="0">
                <a:ln w="0"/>
                <a:latin typeface="BIZ UDPゴシック" panose="020B0400000000000000" pitchFamily="50" charset="-128"/>
                <a:ea typeface="BIZ UDPゴシック" panose="020B0400000000000000" pitchFamily="50" charset="-128"/>
              </a:rPr>
              <a:t>キャリア決済</a:t>
            </a:r>
            <a:endParaRPr lang="ja-JP" altLang="en-US" sz="2800" b="0" cap="none" spc="0" dirty="0">
              <a:ln w="0"/>
              <a:solidFill>
                <a:schemeClr val="tx1"/>
              </a:solidFill>
              <a:latin typeface="BIZ UDPゴシック" panose="020B0400000000000000" pitchFamily="50" charset="-128"/>
              <a:ea typeface="BIZ UDPゴシック" panose="020B0400000000000000" pitchFamily="50" charset="-128"/>
            </a:endParaRPr>
          </a:p>
        </p:txBody>
      </p:sp>
      <p:grpSp>
        <p:nvGrpSpPr>
          <p:cNvPr id="50" name="グループ化 49">
            <a:extLst>
              <a:ext uri="{FF2B5EF4-FFF2-40B4-BE49-F238E27FC236}">
                <a16:creationId xmlns:a16="http://schemas.microsoft.com/office/drawing/2014/main" id="{560E3E8A-9457-C24A-911D-35C8DBD359EA}"/>
              </a:ext>
            </a:extLst>
          </p:cNvPr>
          <p:cNvGrpSpPr/>
          <p:nvPr/>
        </p:nvGrpSpPr>
        <p:grpSpPr>
          <a:xfrm>
            <a:off x="2990850" y="571500"/>
            <a:ext cx="1219200" cy="1104900"/>
            <a:chOff x="3048000" y="323850"/>
            <a:chExt cx="1219200" cy="1104900"/>
          </a:xfrm>
        </p:grpSpPr>
        <p:sp>
          <p:nvSpPr>
            <p:cNvPr id="46" name="楕円 45">
              <a:extLst>
                <a:ext uri="{FF2B5EF4-FFF2-40B4-BE49-F238E27FC236}">
                  <a16:creationId xmlns:a16="http://schemas.microsoft.com/office/drawing/2014/main" id="{EB3719D6-3A6E-8554-F2AA-22532A8DDF31}"/>
                </a:ext>
              </a:extLst>
            </p:cNvPr>
            <p:cNvSpPr/>
            <p:nvPr/>
          </p:nvSpPr>
          <p:spPr>
            <a:xfrm>
              <a:off x="3048000" y="323850"/>
              <a:ext cx="1219200" cy="11049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正方形/長方形 46">
              <a:extLst>
                <a:ext uri="{FF2B5EF4-FFF2-40B4-BE49-F238E27FC236}">
                  <a16:creationId xmlns:a16="http://schemas.microsoft.com/office/drawing/2014/main" id="{FACFAAA9-EA76-63A0-B18F-69ED64322FDB}"/>
                </a:ext>
              </a:extLst>
            </p:cNvPr>
            <p:cNvSpPr/>
            <p:nvPr/>
          </p:nvSpPr>
          <p:spPr>
            <a:xfrm>
              <a:off x="3135547" y="555922"/>
              <a:ext cx="1067921" cy="646331"/>
            </a:xfrm>
            <a:prstGeom prst="rect">
              <a:avLst/>
            </a:prstGeom>
            <a:noFill/>
          </p:spPr>
          <p:txBody>
            <a:bodyPr wrap="none" lIns="91440" tIns="45720" rIns="91440" bIns="45720">
              <a:spAutoFit/>
            </a:bodyPr>
            <a:lstStyle/>
            <a:p>
              <a:pPr algn="ctr"/>
              <a:r>
                <a:rPr lang="ja-JP" altLang="en-US" b="1" dirty="0">
                  <a:ln w="0"/>
                  <a:solidFill>
                    <a:schemeClr val="bg1"/>
                  </a:solidFill>
                  <a:latin typeface="BIZ UDPゴシック" panose="020B0400000000000000" pitchFamily="50" charset="-128"/>
                  <a:ea typeface="BIZ UDPゴシック" panose="020B0400000000000000" pitchFamily="50" charset="-128"/>
                </a:rPr>
                <a:t>３ｒｄ</a:t>
              </a:r>
              <a:r>
                <a:rPr lang="en-US" altLang="ja-JP" b="1" dirty="0">
                  <a:ln w="0"/>
                  <a:solidFill>
                    <a:schemeClr val="bg1"/>
                  </a:solidFill>
                  <a:latin typeface="BIZ UDPゴシック" panose="020B0400000000000000" pitchFamily="50" charset="-128"/>
                  <a:ea typeface="BIZ UDPゴシック" panose="020B0400000000000000" pitchFamily="50" charset="-128"/>
                </a:rPr>
                <a:t>.</a:t>
              </a:r>
            </a:p>
            <a:p>
              <a:pPr algn="ctr"/>
              <a:r>
                <a:rPr lang="ja-JP" altLang="en-US" b="1" cap="none" spc="0" dirty="0">
                  <a:ln w="0"/>
                  <a:solidFill>
                    <a:schemeClr val="bg1"/>
                  </a:solidFill>
                  <a:latin typeface="BIZ UDPゴシック" panose="020B0400000000000000" pitchFamily="50" charset="-128"/>
                  <a:ea typeface="BIZ UDPゴシック" panose="020B0400000000000000" pitchFamily="50" charset="-128"/>
                </a:rPr>
                <a:t>パーティ</a:t>
              </a:r>
              <a:endParaRPr lang="ja-JP" altLang="en-US" b="1" cap="none" spc="0" dirty="0">
                <a:ln w="0"/>
                <a:solidFill>
                  <a:schemeClr val="bg1"/>
                </a:solidFill>
              </a:endParaRPr>
            </a:p>
          </p:txBody>
        </p:sp>
      </p:grpSp>
      <p:sp>
        <p:nvSpPr>
          <p:cNvPr id="24" name="四角形: 角を丸くする 23">
            <a:extLst>
              <a:ext uri="{FF2B5EF4-FFF2-40B4-BE49-F238E27FC236}">
                <a16:creationId xmlns:a16="http://schemas.microsoft.com/office/drawing/2014/main" id="{8B348AA5-EDD4-89FF-D17C-36CE3CD1EC23}"/>
              </a:ext>
            </a:extLst>
          </p:cNvPr>
          <p:cNvSpPr/>
          <p:nvPr/>
        </p:nvSpPr>
        <p:spPr>
          <a:xfrm>
            <a:off x="4738925" y="512320"/>
            <a:ext cx="1261825" cy="878330"/>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t>GAME A</a:t>
            </a:r>
            <a:endParaRPr kumimoji="1" lang="ja-JP" altLang="en-US" sz="2000" dirty="0"/>
          </a:p>
        </p:txBody>
      </p:sp>
      <p:grpSp>
        <p:nvGrpSpPr>
          <p:cNvPr id="35" name="グループ化 34">
            <a:extLst>
              <a:ext uri="{FF2B5EF4-FFF2-40B4-BE49-F238E27FC236}">
                <a16:creationId xmlns:a16="http://schemas.microsoft.com/office/drawing/2014/main" id="{85D94FB7-1FAC-910A-0493-DD9C91502113}"/>
              </a:ext>
            </a:extLst>
          </p:cNvPr>
          <p:cNvGrpSpPr/>
          <p:nvPr/>
        </p:nvGrpSpPr>
        <p:grpSpPr>
          <a:xfrm>
            <a:off x="6438660" y="439500"/>
            <a:ext cx="1304723" cy="1189114"/>
            <a:chOff x="6350514" y="334886"/>
            <a:chExt cx="1304723" cy="1189114"/>
          </a:xfrm>
        </p:grpSpPr>
        <p:pic>
          <p:nvPicPr>
            <p:cNvPr id="23" name="図 22">
              <a:extLst>
                <a:ext uri="{FF2B5EF4-FFF2-40B4-BE49-F238E27FC236}">
                  <a16:creationId xmlns:a16="http://schemas.microsoft.com/office/drawing/2014/main" id="{01A9A801-8CC8-26C7-F346-79205E9F3FF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17668" y1="58999" x2="37975" y2="23611"/>
                          <a14:foregroundMark x1="37975" y1="23611" x2="79747" y2="40278"/>
                          <a14:foregroundMark x1="79747" y1="40278" x2="58228" y2="75000"/>
                          <a14:foregroundMark x1="58228" y1="75000" x2="34410" y2="70494"/>
                          <a14:backgroundMark x1="15190" y1="59722" x2="18987" y2="75000"/>
                        </a14:backgroundRemoval>
                      </a14:imgEffect>
                    </a14:imgLayer>
                  </a14:imgProps>
                </a:ext>
              </a:extLst>
            </a:blip>
            <a:stretch>
              <a:fillRect/>
            </a:stretch>
          </p:blipFill>
          <p:spPr>
            <a:xfrm>
              <a:off x="6350514" y="334886"/>
              <a:ext cx="1304723" cy="1189114"/>
            </a:xfrm>
            <a:prstGeom prst="rect">
              <a:avLst/>
            </a:prstGeom>
          </p:spPr>
        </p:pic>
        <p:sp>
          <p:nvSpPr>
            <p:cNvPr id="34" name="楕円 33">
              <a:extLst>
                <a:ext uri="{FF2B5EF4-FFF2-40B4-BE49-F238E27FC236}">
                  <a16:creationId xmlns:a16="http://schemas.microsoft.com/office/drawing/2014/main" id="{30BDCCC6-7713-C96F-0AFB-CA0DDC7C8C22}"/>
                </a:ext>
              </a:extLst>
            </p:cNvPr>
            <p:cNvSpPr/>
            <p:nvPr/>
          </p:nvSpPr>
          <p:spPr>
            <a:xfrm>
              <a:off x="6534150" y="438150"/>
              <a:ext cx="971550" cy="952500"/>
            </a:xfrm>
            <a:prstGeom prst="ellipse">
              <a:avLst/>
            </a:prstGeom>
            <a:no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四角形: 角を丸くする 36">
            <a:extLst>
              <a:ext uri="{FF2B5EF4-FFF2-40B4-BE49-F238E27FC236}">
                <a16:creationId xmlns:a16="http://schemas.microsoft.com/office/drawing/2014/main" id="{644EF6C9-0835-BDD4-5493-00DCEF27D98C}"/>
              </a:ext>
            </a:extLst>
          </p:cNvPr>
          <p:cNvSpPr/>
          <p:nvPr/>
        </p:nvSpPr>
        <p:spPr>
          <a:xfrm>
            <a:off x="7272575" y="2360170"/>
            <a:ext cx="1347250" cy="1221230"/>
          </a:xfrm>
          <a:prstGeom prst="roundRect">
            <a:avLst/>
          </a:prstGeom>
          <a:solidFill>
            <a:srgbClr val="FF33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t>GAME B</a:t>
            </a:r>
          </a:p>
        </p:txBody>
      </p:sp>
      <p:sp>
        <p:nvSpPr>
          <p:cNvPr id="38" name="四角形: 角を丸くする 37">
            <a:extLst>
              <a:ext uri="{FF2B5EF4-FFF2-40B4-BE49-F238E27FC236}">
                <a16:creationId xmlns:a16="http://schemas.microsoft.com/office/drawing/2014/main" id="{248A704D-4C31-50D9-E5A8-DB44DC1ED92B}"/>
              </a:ext>
            </a:extLst>
          </p:cNvPr>
          <p:cNvSpPr/>
          <p:nvPr/>
        </p:nvSpPr>
        <p:spPr>
          <a:xfrm>
            <a:off x="8663224" y="1864870"/>
            <a:ext cx="1547575" cy="1335530"/>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t>Movie1</a:t>
            </a:r>
          </a:p>
        </p:txBody>
      </p:sp>
      <p:sp>
        <p:nvSpPr>
          <p:cNvPr id="42" name="四角形: 角を丸くする 41">
            <a:extLst>
              <a:ext uri="{FF2B5EF4-FFF2-40B4-BE49-F238E27FC236}">
                <a16:creationId xmlns:a16="http://schemas.microsoft.com/office/drawing/2014/main" id="{0921CDB0-6B60-9EFD-26AD-3BF0188646A6}"/>
              </a:ext>
            </a:extLst>
          </p:cNvPr>
          <p:cNvSpPr/>
          <p:nvPr/>
        </p:nvSpPr>
        <p:spPr>
          <a:xfrm>
            <a:off x="8278491" y="3773112"/>
            <a:ext cx="2162120" cy="578882"/>
          </a:xfrm>
          <a:prstGeom prst="roundRect">
            <a:avLst/>
          </a:prstGeom>
          <a:solidFill>
            <a:schemeClr val="accent3">
              <a:lumMod val="20000"/>
              <a:lumOff val="80000"/>
            </a:schemeClr>
          </a:solidFill>
          <a:ln>
            <a:solidFill>
              <a:schemeClr val="bg1">
                <a:lumMod val="95000"/>
              </a:schemeClr>
            </a:solidFill>
          </a:ln>
        </p:spPr>
        <p:txBody>
          <a:bodyPr wrap="none" lIns="91440" tIns="45720" rIns="91440" bIns="45720">
            <a:spAutoFit/>
          </a:bodyPr>
          <a:lstStyle/>
          <a:p>
            <a:pPr algn="ctr"/>
            <a:r>
              <a:rPr lang="ja-JP" altLang="en-US" sz="2800" dirty="0">
                <a:ln w="0"/>
                <a:latin typeface="BIZ UDPゴシック" panose="020B0400000000000000" pitchFamily="50" charset="-128"/>
                <a:ea typeface="BIZ UDPゴシック" panose="020B0400000000000000" pitchFamily="50" charset="-128"/>
              </a:rPr>
              <a:t>カード</a:t>
            </a:r>
            <a:r>
              <a:rPr lang="en-US" altLang="ja-JP" sz="2800" dirty="0">
                <a:ln w="0"/>
                <a:latin typeface="BIZ UDPゴシック" panose="020B0400000000000000" pitchFamily="50" charset="-128"/>
                <a:ea typeface="BIZ UDPゴシック" panose="020B0400000000000000" pitchFamily="50" charset="-128"/>
              </a:rPr>
              <a:t>a</a:t>
            </a:r>
            <a:r>
              <a:rPr lang="ja-JP" altLang="en-US" sz="2800" dirty="0">
                <a:ln w="0"/>
                <a:latin typeface="BIZ UDPゴシック" panose="020B0400000000000000" pitchFamily="50" charset="-128"/>
                <a:ea typeface="BIZ UDPゴシック" panose="020B0400000000000000" pitchFamily="50" charset="-128"/>
              </a:rPr>
              <a:t>決済</a:t>
            </a:r>
            <a:endParaRPr lang="ja-JP" altLang="en-US" sz="2800" b="0" cap="none" spc="0" dirty="0">
              <a:ln w="0"/>
              <a:solidFill>
                <a:schemeClr val="tx1"/>
              </a:solidFill>
              <a:latin typeface="BIZ UDPゴシック" panose="020B0400000000000000" pitchFamily="50" charset="-128"/>
              <a:ea typeface="BIZ UDPゴシック" panose="020B0400000000000000" pitchFamily="50" charset="-128"/>
            </a:endParaRPr>
          </a:p>
        </p:txBody>
      </p:sp>
      <p:sp>
        <p:nvSpPr>
          <p:cNvPr id="43" name="四角形: 角を丸くする 42">
            <a:extLst>
              <a:ext uri="{FF2B5EF4-FFF2-40B4-BE49-F238E27FC236}">
                <a16:creationId xmlns:a16="http://schemas.microsoft.com/office/drawing/2014/main" id="{97B717C7-BCF0-E93B-5CA3-2BC2970BBA07}"/>
              </a:ext>
            </a:extLst>
          </p:cNvPr>
          <p:cNvSpPr/>
          <p:nvPr/>
        </p:nvSpPr>
        <p:spPr>
          <a:xfrm>
            <a:off x="4034835" y="3984922"/>
            <a:ext cx="1669636" cy="578882"/>
          </a:xfrm>
          <a:prstGeom prst="roundRect">
            <a:avLst/>
          </a:prstGeom>
          <a:solidFill>
            <a:schemeClr val="accent4">
              <a:lumMod val="20000"/>
              <a:lumOff val="80000"/>
            </a:schemeClr>
          </a:solidFill>
          <a:ln>
            <a:solidFill>
              <a:schemeClr val="bg1">
                <a:lumMod val="95000"/>
              </a:schemeClr>
            </a:solidFill>
          </a:ln>
        </p:spPr>
        <p:txBody>
          <a:bodyPr wrap="none" lIns="91440" tIns="45720" rIns="91440" bIns="45720">
            <a:spAutoFit/>
          </a:bodyPr>
          <a:lstStyle/>
          <a:p>
            <a:pPr algn="ctr"/>
            <a:r>
              <a:rPr lang="en-US" altLang="ja-JP" sz="2800" dirty="0">
                <a:ln w="0"/>
                <a:latin typeface="BIZ UDPゴシック" panose="020B0400000000000000" pitchFamily="50" charset="-128"/>
                <a:ea typeface="BIZ UDPゴシック" panose="020B0400000000000000" pitchFamily="50" charset="-128"/>
              </a:rPr>
              <a:t>Pay</a:t>
            </a:r>
            <a:r>
              <a:rPr lang="ja-JP" altLang="en-US" sz="2800" dirty="0">
                <a:ln w="0"/>
                <a:latin typeface="BIZ UDPゴシック" panose="020B0400000000000000" pitchFamily="50" charset="-128"/>
                <a:ea typeface="BIZ UDPゴシック" panose="020B0400000000000000" pitchFamily="50" charset="-128"/>
              </a:rPr>
              <a:t>決済</a:t>
            </a:r>
            <a:endParaRPr lang="ja-JP" altLang="en-US" sz="2800" b="0" cap="none" spc="0" dirty="0">
              <a:ln w="0"/>
              <a:solidFill>
                <a:schemeClr val="tx1"/>
              </a:solidFill>
              <a:latin typeface="BIZ UDPゴシック" panose="020B0400000000000000" pitchFamily="50" charset="-128"/>
              <a:ea typeface="BIZ UDPゴシック" panose="020B0400000000000000" pitchFamily="50" charset="-128"/>
            </a:endParaRPr>
          </a:p>
        </p:txBody>
      </p:sp>
      <p:sp>
        <p:nvSpPr>
          <p:cNvPr id="36" name="四角形: 角を丸くする 35">
            <a:extLst>
              <a:ext uri="{FF2B5EF4-FFF2-40B4-BE49-F238E27FC236}">
                <a16:creationId xmlns:a16="http://schemas.microsoft.com/office/drawing/2014/main" id="{D921F558-F4B6-7A6F-46A7-3DF7A47D716A}"/>
              </a:ext>
            </a:extLst>
          </p:cNvPr>
          <p:cNvSpPr/>
          <p:nvPr/>
        </p:nvSpPr>
        <p:spPr>
          <a:xfrm>
            <a:off x="5843825" y="3103120"/>
            <a:ext cx="1347250" cy="1221230"/>
          </a:xfrm>
          <a:prstGeom prst="roundRect">
            <a:avLst/>
          </a:prstGeom>
          <a:solidFill>
            <a:srgbClr val="2C78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t>music</a:t>
            </a:r>
            <a:endParaRPr kumimoji="1" lang="ja-JP" altLang="en-US" sz="2800" dirty="0"/>
          </a:p>
        </p:txBody>
      </p:sp>
      <p:sp>
        <p:nvSpPr>
          <p:cNvPr id="49" name="四角形: 角を丸くする 48">
            <a:extLst>
              <a:ext uri="{FF2B5EF4-FFF2-40B4-BE49-F238E27FC236}">
                <a16:creationId xmlns:a16="http://schemas.microsoft.com/office/drawing/2014/main" id="{E03206FF-4732-CFE9-27A8-89B8DBD2647C}"/>
              </a:ext>
            </a:extLst>
          </p:cNvPr>
          <p:cNvSpPr/>
          <p:nvPr/>
        </p:nvSpPr>
        <p:spPr>
          <a:xfrm>
            <a:off x="3443525" y="2036320"/>
            <a:ext cx="1347250" cy="1221230"/>
          </a:xfrm>
          <a:prstGeom prst="roundRect">
            <a:avLst/>
          </a:prstGeom>
          <a:solidFill>
            <a:srgbClr val="FF3F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latin typeface="BIZ UDPゴシック" panose="020B0400000000000000" pitchFamily="50" charset="-128"/>
                <a:ea typeface="BIZ UDPゴシック" panose="020B0400000000000000" pitchFamily="50" charset="-128"/>
              </a:rPr>
              <a:t>Radio</a:t>
            </a:r>
            <a:endParaRPr kumimoji="1" lang="ja-JP" altLang="en-US" sz="2000" dirty="0">
              <a:latin typeface="BIZ UDPゴシック" panose="020B0400000000000000" pitchFamily="50" charset="-128"/>
              <a:ea typeface="BIZ UDPゴシック" panose="020B0400000000000000" pitchFamily="50" charset="-128"/>
            </a:endParaRPr>
          </a:p>
        </p:txBody>
      </p:sp>
      <p:sp>
        <p:nvSpPr>
          <p:cNvPr id="67" name="四角形: 角を丸くする 66">
            <a:extLst>
              <a:ext uri="{FF2B5EF4-FFF2-40B4-BE49-F238E27FC236}">
                <a16:creationId xmlns:a16="http://schemas.microsoft.com/office/drawing/2014/main" id="{BA5C51E4-AAF8-B746-07B5-6C2E2BFAE99E}"/>
              </a:ext>
            </a:extLst>
          </p:cNvPr>
          <p:cNvSpPr/>
          <p:nvPr/>
        </p:nvSpPr>
        <p:spPr>
          <a:xfrm>
            <a:off x="4997172" y="2308522"/>
            <a:ext cx="2183363" cy="578882"/>
          </a:xfrm>
          <a:prstGeom prst="roundRect">
            <a:avLst/>
          </a:prstGeom>
          <a:solidFill>
            <a:schemeClr val="accent3">
              <a:lumMod val="20000"/>
              <a:lumOff val="80000"/>
            </a:schemeClr>
          </a:solidFill>
          <a:ln>
            <a:solidFill>
              <a:schemeClr val="bg1">
                <a:lumMod val="95000"/>
              </a:schemeClr>
            </a:solidFill>
          </a:ln>
        </p:spPr>
        <p:txBody>
          <a:bodyPr wrap="none" lIns="91440" tIns="45720" rIns="91440" bIns="45720">
            <a:spAutoFit/>
          </a:bodyPr>
          <a:lstStyle/>
          <a:p>
            <a:pPr algn="ctr"/>
            <a:r>
              <a:rPr lang="ja-JP" altLang="en-US" sz="2800" dirty="0">
                <a:ln w="0"/>
                <a:latin typeface="BIZ UDPゴシック" panose="020B0400000000000000" pitchFamily="50" charset="-128"/>
                <a:ea typeface="BIZ UDPゴシック" panose="020B0400000000000000" pitchFamily="50" charset="-128"/>
              </a:rPr>
              <a:t>カード</a:t>
            </a:r>
            <a:r>
              <a:rPr lang="en-US" altLang="ja-JP" sz="2800" dirty="0">
                <a:ln w="0"/>
                <a:latin typeface="BIZ UDPゴシック" panose="020B0400000000000000" pitchFamily="50" charset="-128"/>
                <a:ea typeface="BIZ UDPゴシック" panose="020B0400000000000000" pitchFamily="50" charset="-128"/>
              </a:rPr>
              <a:t>b</a:t>
            </a:r>
            <a:r>
              <a:rPr lang="ja-JP" altLang="en-US" sz="2800" dirty="0">
                <a:ln w="0"/>
                <a:latin typeface="BIZ UDPゴシック" panose="020B0400000000000000" pitchFamily="50" charset="-128"/>
                <a:ea typeface="BIZ UDPゴシック" panose="020B0400000000000000" pitchFamily="50" charset="-128"/>
              </a:rPr>
              <a:t>決済</a:t>
            </a:r>
            <a:endParaRPr lang="ja-JP" altLang="en-US" sz="2800" b="0" cap="none" spc="0" dirty="0">
              <a:ln w="0"/>
              <a:solidFill>
                <a:schemeClr val="tx1"/>
              </a:solidFill>
              <a:latin typeface="BIZ UDPゴシック" panose="020B0400000000000000" pitchFamily="50" charset="-128"/>
              <a:ea typeface="BIZ UDPゴシック" panose="020B0400000000000000" pitchFamily="50" charset="-128"/>
            </a:endParaRPr>
          </a:p>
        </p:txBody>
      </p:sp>
      <p:sp>
        <p:nvSpPr>
          <p:cNvPr id="68" name="四角形: 角を丸くする 67">
            <a:extLst>
              <a:ext uri="{FF2B5EF4-FFF2-40B4-BE49-F238E27FC236}">
                <a16:creationId xmlns:a16="http://schemas.microsoft.com/office/drawing/2014/main" id="{1ED7D927-9395-5425-C85F-98CB1A73C173}"/>
              </a:ext>
            </a:extLst>
          </p:cNvPr>
          <p:cNvSpPr/>
          <p:nvPr/>
        </p:nvSpPr>
        <p:spPr>
          <a:xfrm>
            <a:off x="4548425" y="3028950"/>
            <a:ext cx="1109425" cy="895350"/>
          </a:xfrm>
          <a:prstGeom prst="roundRect">
            <a:avLst/>
          </a:prstGeom>
          <a:solidFill>
            <a:srgbClr val="D1D1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t>Movie2</a:t>
            </a:r>
          </a:p>
        </p:txBody>
      </p:sp>
      <p:sp>
        <p:nvSpPr>
          <p:cNvPr id="48" name="正方形/長方形 47">
            <a:extLst>
              <a:ext uri="{FF2B5EF4-FFF2-40B4-BE49-F238E27FC236}">
                <a16:creationId xmlns:a16="http://schemas.microsoft.com/office/drawing/2014/main" id="{FE9E5123-3F60-DFE5-F452-F00FCE6F5405}"/>
              </a:ext>
            </a:extLst>
          </p:cNvPr>
          <p:cNvSpPr/>
          <p:nvPr/>
        </p:nvSpPr>
        <p:spPr>
          <a:xfrm>
            <a:off x="4788122" y="1391563"/>
            <a:ext cx="1202573" cy="369332"/>
          </a:xfrm>
          <a:prstGeom prst="rect">
            <a:avLst/>
          </a:prstGeom>
          <a:noFill/>
        </p:spPr>
        <p:txBody>
          <a:bodyPr wrap="none" lIns="91440" tIns="45720" rIns="91440" bIns="45720">
            <a:spAutoFit/>
          </a:bodyPr>
          <a:lstStyle/>
          <a:p>
            <a:pPr algn="ctr"/>
            <a:r>
              <a:rPr lang="ja-JP" altLang="en-US" b="0" cap="none" spc="0" dirty="0">
                <a:ln w="0"/>
                <a:solidFill>
                  <a:schemeClr val="tx1"/>
                </a:solidFill>
                <a:latin typeface="BIZ UDPゴシック" panose="020B0400000000000000" pitchFamily="50" charset="-128"/>
                <a:ea typeface="BIZ UDPゴシック" panose="020B0400000000000000" pitchFamily="50" charset="-128"/>
              </a:rPr>
              <a:t>アカウント</a:t>
            </a:r>
            <a:endParaRPr lang="ja-JP" altLang="en-US" b="0" cap="none" spc="0" dirty="0">
              <a:ln w="0"/>
              <a:solidFill>
                <a:schemeClr val="tx1"/>
              </a:solidFill>
            </a:endParaRPr>
          </a:p>
        </p:txBody>
      </p:sp>
      <p:sp>
        <p:nvSpPr>
          <p:cNvPr id="72" name="正方形/長方形 71">
            <a:extLst>
              <a:ext uri="{FF2B5EF4-FFF2-40B4-BE49-F238E27FC236}">
                <a16:creationId xmlns:a16="http://schemas.microsoft.com/office/drawing/2014/main" id="{59A017F0-FB97-9DF7-B89E-3CA8E464B8B7}"/>
              </a:ext>
            </a:extLst>
          </p:cNvPr>
          <p:cNvSpPr/>
          <p:nvPr/>
        </p:nvSpPr>
        <p:spPr>
          <a:xfrm>
            <a:off x="8934328" y="3162220"/>
            <a:ext cx="1202573" cy="369332"/>
          </a:xfrm>
          <a:prstGeom prst="rect">
            <a:avLst/>
          </a:prstGeom>
          <a:noFill/>
        </p:spPr>
        <p:txBody>
          <a:bodyPr wrap="none" lIns="91440" tIns="45720" rIns="91440" bIns="45720">
            <a:spAutoFit/>
          </a:bodyPr>
          <a:lstStyle/>
          <a:p>
            <a:pPr algn="ctr"/>
            <a:r>
              <a:rPr lang="ja-JP" altLang="en-US" b="0" cap="none" spc="0" dirty="0">
                <a:ln w="0"/>
                <a:solidFill>
                  <a:schemeClr val="tx1"/>
                </a:solidFill>
                <a:latin typeface="BIZ UDPゴシック" panose="020B0400000000000000" pitchFamily="50" charset="-128"/>
                <a:ea typeface="BIZ UDPゴシック" panose="020B0400000000000000" pitchFamily="50" charset="-128"/>
              </a:rPr>
              <a:t>アカウント</a:t>
            </a:r>
            <a:endParaRPr lang="ja-JP" altLang="en-US" b="0" cap="none" spc="0" dirty="0">
              <a:ln w="0"/>
              <a:solidFill>
                <a:schemeClr val="tx1"/>
              </a:solidFill>
            </a:endParaRPr>
          </a:p>
        </p:txBody>
      </p:sp>
      <p:sp>
        <p:nvSpPr>
          <p:cNvPr id="99" name="正方形/長方形 98">
            <a:extLst>
              <a:ext uri="{FF2B5EF4-FFF2-40B4-BE49-F238E27FC236}">
                <a16:creationId xmlns:a16="http://schemas.microsoft.com/office/drawing/2014/main" id="{07F21058-E638-BCA1-92D5-013B1F13D1AE}"/>
              </a:ext>
            </a:extLst>
          </p:cNvPr>
          <p:cNvSpPr/>
          <p:nvPr/>
        </p:nvSpPr>
        <p:spPr>
          <a:xfrm>
            <a:off x="304800" y="898822"/>
            <a:ext cx="3086099" cy="1354217"/>
          </a:xfrm>
          <a:prstGeom prst="rect">
            <a:avLst/>
          </a:prstGeom>
          <a:noFill/>
        </p:spPr>
        <p:txBody>
          <a:bodyPr wrap="square" lIns="91440" tIns="45720" rIns="91440" bIns="45720">
            <a:spAutoFit/>
          </a:bodyPr>
          <a:lstStyle/>
          <a:p>
            <a:r>
              <a:rPr lang="ja-JP" altLang="en-US" sz="1600" b="0" cap="none" spc="0" dirty="0">
                <a:ln w="0"/>
                <a:solidFill>
                  <a:schemeClr val="tx1"/>
                </a:solidFill>
                <a:latin typeface="BIZ UDPゴシック" panose="020B0400000000000000" pitchFamily="50" charset="-128"/>
                <a:ea typeface="BIZ UDPゴシック" panose="020B0400000000000000" pitchFamily="50" charset="-128"/>
              </a:rPr>
              <a:t>解約には</a:t>
            </a:r>
            <a:r>
              <a:rPr lang="ja-JP" altLang="en-US" sz="1600" dirty="0">
                <a:ln w="0"/>
                <a:latin typeface="BIZ UDPゴシック" panose="020B0400000000000000" pitchFamily="50" charset="-128"/>
                <a:ea typeface="BIZ UDPゴシック" panose="020B0400000000000000" pitchFamily="50" charset="-128"/>
              </a:rPr>
              <a:t>アカウントを入力。</a:t>
            </a:r>
            <a:endParaRPr lang="en-US" altLang="ja-JP" sz="1600" dirty="0">
              <a:ln w="0"/>
              <a:latin typeface="BIZ UDPゴシック" panose="020B0400000000000000" pitchFamily="50" charset="-128"/>
              <a:ea typeface="BIZ UDPゴシック" panose="020B0400000000000000" pitchFamily="50" charset="-128"/>
            </a:endParaRPr>
          </a:p>
          <a:p>
            <a:r>
              <a:rPr lang="ja-JP" altLang="en-US" sz="1600" b="0" cap="none" spc="0" dirty="0">
                <a:ln w="0"/>
                <a:solidFill>
                  <a:schemeClr val="tx1"/>
                </a:solidFill>
                <a:latin typeface="BIZ UDPゴシック" panose="020B0400000000000000" pitchFamily="50" charset="-128"/>
                <a:ea typeface="BIZ UDPゴシック" panose="020B0400000000000000" pitchFamily="50" charset="-128"/>
              </a:rPr>
              <a:t>あれ？</a:t>
            </a:r>
            <a:r>
              <a:rPr lang="ja-JP" altLang="en-US" sz="1600" dirty="0">
                <a:ln w="0"/>
                <a:latin typeface="BIZ UDPゴシック" panose="020B0400000000000000" pitchFamily="50" charset="-128"/>
                <a:ea typeface="BIZ UDPゴシック" panose="020B0400000000000000" pitchFamily="50" charset="-128"/>
              </a:rPr>
              <a:t>どのアカウントで</a:t>
            </a:r>
            <a:endParaRPr lang="en-US" altLang="ja-JP" sz="1600" dirty="0">
              <a:ln w="0"/>
              <a:latin typeface="BIZ UDPゴシック" panose="020B0400000000000000" pitchFamily="50" charset="-128"/>
              <a:ea typeface="BIZ UDPゴシック" panose="020B0400000000000000" pitchFamily="50" charset="-128"/>
            </a:endParaRPr>
          </a:p>
          <a:p>
            <a:r>
              <a:rPr lang="ja-JP" altLang="en-US" sz="1600" dirty="0">
                <a:ln w="0"/>
                <a:latin typeface="BIZ UDPゴシック" panose="020B0400000000000000" pitchFamily="50" charset="-128"/>
                <a:ea typeface="BIZ UDPゴシック" panose="020B0400000000000000" pitchFamily="50" charset="-128"/>
              </a:rPr>
              <a:t>登録したっけ？</a:t>
            </a:r>
            <a:endParaRPr lang="en-US" altLang="ja-JP" sz="1600" dirty="0">
              <a:ln w="0"/>
              <a:latin typeface="BIZ UDPゴシック" panose="020B0400000000000000" pitchFamily="50" charset="-128"/>
              <a:ea typeface="BIZ UDPゴシック" panose="020B0400000000000000" pitchFamily="50" charset="-128"/>
            </a:endParaRPr>
          </a:p>
          <a:p>
            <a:r>
              <a:rPr lang="ja-JP" altLang="en-US" sz="1600" b="0" cap="none" spc="0" dirty="0">
                <a:ln w="0"/>
                <a:solidFill>
                  <a:schemeClr val="tx1"/>
                </a:solidFill>
                <a:latin typeface="BIZ UDPゴシック" panose="020B0400000000000000" pitchFamily="50" charset="-128"/>
                <a:ea typeface="BIZ UDPゴシック" panose="020B0400000000000000" pitchFamily="50" charset="-128"/>
              </a:rPr>
              <a:t>え？</a:t>
            </a:r>
            <a:r>
              <a:rPr lang="en-US" altLang="ja-JP" sz="1600" b="0" cap="none" spc="0" dirty="0">
                <a:ln w="0"/>
                <a:solidFill>
                  <a:schemeClr val="tx1"/>
                </a:solidFill>
                <a:latin typeface="BIZ UDPゴシック" panose="020B0400000000000000" pitchFamily="50" charset="-128"/>
                <a:ea typeface="BIZ UDPゴシック" panose="020B0400000000000000" pitchFamily="50" charset="-128"/>
              </a:rPr>
              <a:t>ID</a:t>
            </a:r>
            <a:r>
              <a:rPr lang="ja-JP" altLang="en-US" sz="1600" b="0" cap="none" spc="0" dirty="0">
                <a:ln w="0"/>
                <a:solidFill>
                  <a:schemeClr val="tx1"/>
                </a:solidFill>
                <a:latin typeface="BIZ UDPゴシック" panose="020B0400000000000000" pitchFamily="50" charset="-128"/>
                <a:ea typeface="BIZ UDPゴシック" panose="020B0400000000000000" pitchFamily="50" charset="-128"/>
              </a:rPr>
              <a:t>かパスが違う？</a:t>
            </a:r>
            <a:endParaRPr lang="en-US" altLang="ja-JP" sz="1600" b="0" cap="none" spc="0" dirty="0">
              <a:ln w="0"/>
              <a:solidFill>
                <a:schemeClr val="tx1"/>
              </a:solidFill>
              <a:latin typeface="BIZ UDPゴシック" panose="020B0400000000000000" pitchFamily="50" charset="-128"/>
              <a:ea typeface="BIZ UDPゴシック" panose="020B0400000000000000" pitchFamily="50" charset="-128"/>
            </a:endParaRPr>
          </a:p>
          <a:p>
            <a:r>
              <a:rPr lang="ja-JP" altLang="en-US" sz="1600" b="0" cap="none" spc="0" dirty="0">
                <a:ln w="0"/>
                <a:solidFill>
                  <a:schemeClr val="tx1"/>
                </a:solidFill>
                <a:latin typeface="BIZ UDPゴシック" panose="020B0400000000000000" pitchFamily="50" charset="-128"/>
                <a:ea typeface="BIZ UDPゴシック" panose="020B0400000000000000" pitchFamily="50" charset="-128"/>
              </a:rPr>
              <a:t>先に進めない・・・</a:t>
            </a:r>
            <a:endParaRPr lang="en-US" altLang="ja-JP" sz="1600" b="0" cap="none" spc="0" dirty="0">
              <a:ln w="0"/>
              <a:solidFill>
                <a:schemeClr val="tx1"/>
              </a:solidFill>
              <a:latin typeface="BIZ UDPゴシック" panose="020B0400000000000000" pitchFamily="50" charset="-128"/>
              <a:ea typeface="BIZ UDPゴシック" panose="020B0400000000000000" pitchFamily="50" charset="-128"/>
            </a:endParaRPr>
          </a:p>
        </p:txBody>
      </p:sp>
      <p:sp>
        <p:nvSpPr>
          <p:cNvPr id="105" name="正方形/長方形 104">
            <a:extLst>
              <a:ext uri="{FF2B5EF4-FFF2-40B4-BE49-F238E27FC236}">
                <a16:creationId xmlns:a16="http://schemas.microsoft.com/office/drawing/2014/main" id="{2047BA2F-AFF4-4907-2DAE-9AFE9FE452F3}"/>
              </a:ext>
            </a:extLst>
          </p:cNvPr>
          <p:cNvSpPr/>
          <p:nvPr/>
        </p:nvSpPr>
        <p:spPr>
          <a:xfrm rot="20949479">
            <a:off x="348327" y="3410506"/>
            <a:ext cx="1229824" cy="738664"/>
          </a:xfrm>
          <a:prstGeom prst="rect">
            <a:avLst/>
          </a:prstGeom>
          <a:noFill/>
        </p:spPr>
        <p:txBody>
          <a:bodyPr wrap="none" lIns="91440" tIns="45720" rIns="91440" bIns="45720">
            <a:spAutoFit/>
          </a:bodyPr>
          <a:lstStyle/>
          <a:p>
            <a:r>
              <a:rPr lang="ja-JP" altLang="en-US" sz="1400" b="0" cap="none" spc="0" dirty="0">
                <a:ln w="0"/>
                <a:solidFill>
                  <a:schemeClr val="tx1"/>
                </a:solidFill>
                <a:latin typeface="BIZ UDPゴシック" panose="020B0400000000000000" pitchFamily="50" charset="-128"/>
                <a:ea typeface="BIZ UDPゴシック" panose="020B0400000000000000" pitchFamily="50" charset="-128"/>
              </a:rPr>
              <a:t>あはぁ～</a:t>
            </a:r>
            <a:endParaRPr lang="en-US" altLang="ja-JP" sz="1400" b="0" cap="none" spc="0" dirty="0">
              <a:ln w="0"/>
              <a:solidFill>
                <a:schemeClr val="tx1"/>
              </a:solidFill>
              <a:latin typeface="BIZ UDPゴシック" panose="020B0400000000000000" pitchFamily="50" charset="-128"/>
              <a:ea typeface="BIZ UDPゴシック" panose="020B0400000000000000" pitchFamily="50" charset="-128"/>
            </a:endParaRPr>
          </a:p>
          <a:p>
            <a:r>
              <a:rPr lang="ja-JP" altLang="en-US" sz="1400" dirty="0">
                <a:ln w="0"/>
                <a:latin typeface="BIZ UDPゴシック" panose="020B0400000000000000" pitchFamily="50" charset="-128"/>
                <a:ea typeface="BIZ UDPゴシック" panose="020B0400000000000000" pitchFamily="50" charset="-128"/>
              </a:rPr>
              <a:t>思い</a:t>
            </a:r>
            <a:endParaRPr lang="en-US" altLang="ja-JP" sz="1400" dirty="0">
              <a:ln w="0"/>
              <a:latin typeface="BIZ UDPゴシック" panose="020B0400000000000000" pitchFamily="50" charset="-128"/>
              <a:ea typeface="BIZ UDPゴシック" panose="020B0400000000000000" pitchFamily="50" charset="-128"/>
            </a:endParaRPr>
          </a:p>
          <a:p>
            <a:r>
              <a:rPr lang="ja-JP" altLang="en-US" sz="1400" dirty="0">
                <a:ln w="0"/>
                <a:latin typeface="BIZ UDPゴシック" panose="020B0400000000000000" pitchFamily="50" charset="-128"/>
                <a:ea typeface="BIZ UDPゴシック" panose="020B0400000000000000" pitchFamily="50" charset="-128"/>
              </a:rPr>
              <a:t>出せませ～ん</a:t>
            </a:r>
            <a:endParaRPr lang="ja-JP" altLang="en-US" sz="1400" b="0" cap="none" spc="0" dirty="0">
              <a:ln w="0"/>
              <a:solidFill>
                <a:schemeClr val="tx1"/>
              </a:solidFill>
            </a:endParaRPr>
          </a:p>
        </p:txBody>
      </p:sp>
      <p:pic>
        <p:nvPicPr>
          <p:cNvPr id="1026" name="Picture 2">
            <a:extLst>
              <a:ext uri="{FF2B5EF4-FFF2-40B4-BE49-F238E27FC236}">
                <a16:creationId xmlns:a16="http://schemas.microsoft.com/office/drawing/2014/main" id="{00F9C59C-5AE4-2106-27C1-10803DE0CD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2940" y="3654345"/>
            <a:ext cx="809167" cy="809167"/>
          </a:xfrm>
          <a:prstGeom prst="rect">
            <a:avLst/>
          </a:prstGeom>
          <a:noFill/>
          <a:extLst>
            <a:ext uri="{909E8E84-426E-40DD-AFC4-6F175D3DCCD1}">
              <a14:hiddenFill xmlns:a14="http://schemas.microsoft.com/office/drawing/2010/main">
                <a:solidFill>
                  <a:srgbClr val="FFFFFF"/>
                </a:solidFill>
              </a14:hiddenFill>
            </a:ext>
          </a:extLst>
        </p:spPr>
      </p:pic>
      <p:sp>
        <p:nvSpPr>
          <p:cNvPr id="44" name="正方形/長方形 43">
            <a:extLst>
              <a:ext uri="{FF2B5EF4-FFF2-40B4-BE49-F238E27FC236}">
                <a16:creationId xmlns:a16="http://schemas.microsoft.com/office/drawing/2014/main" id="{9F69928A-2CEB-A34D-0A1A-3B7ACFCA7608}"/>
              </a:ext>
            </a:extLst>
          </p:cNvPr>
          <p:cNvSpPr/>
          <p:nvPr/>
        </p:nvSpPr>
        <p:spPr>
          <a:xfrm>
            <a:off x="6581815" y="1529733"/>
            <a:ext cx="1202573" cy="369332"/>
          </a:xfrm>
          <a:prstGeom prst="rect">
            <a:avLst/>
          </a:prstGeom>
          <a:noFill/>
        </p:spPr>
        <p:txBody>
          <a:bodyPr wrap="none" lIns="91440" tIns="45720" rIns="91440" bIns="45720">
            <a:spAutoFit/>
          </a:bodyPr>
          <a:lstStyle/>
          <a:p>
            <a:pPr algn="ctr"/>
            <a:r>
              <a:rPr lang="ja-JP" altLang="en-US" b="0" cap="none" spc="0" dirty="0">
                <a:ln w="0"/>
                <a:solidFill>
                  <a:schemeClr val="tx1"/>
                </a:solidFill>
                <a:latin typeface="BIZ UDPゴシック" panose="020B0400000000000000" pitchFamily="50" charset="-128"/>
                <a:ea typeface="BIZ UDPゴシック" panose="020B0400000000000000" pitchFamily="50" charset="-128"/>
              </a:rPr>
              <a:t>アカウント</a:t>
            </a:r>
            <a:endParaRPr lang="ja-JP" altLang="en-US" b="0" cap="none" spc="0" dirty="0">
              <a:ln w="0"/>
              <a:solidFill>
                <a:schemeClr val="tx1"/>
              </a:solidFill>
            </a:endParaRPr>
          </a:p>
        </p:txBody>
      </p:sp>
      <p:sp>
        <p:nvSpPr>
          <p:cNvPr id="15" name="フリーフォーム: 図形 14">
            <a:extLst>
              <a:ext uri="{FF2B5EF4-FFF2-40B4-BE49-F238E27FC236}">
                <a16:creationId xmlns:a16="http://schemas.microsoft.com/office/drawing/2014/main" id="{730F2ADD-7D8C-7769-90B4-68F55169466A}"/>
              </a:ext>
            </a:extLst>
          </p:cNvPr>
          <p:cNvSpPr/>
          <p:nvPr/>
        </p:nvSpPr>
        <p:spPr>
          <a:xfrm>
            <a:off x="7524820" y="0"/>
            <a:ext cx="3166993" cy="1150684"/>
          </a:xfrm>
          <a:custGeom>
            <a:avLst/>
            <a:gdLst>
              <a:gd name="connsiteX0" fmla="*/ 871396 w 3166993"/>
              <a:gd name="connsiteY0" fmla="*/ 0 h 1150684"/>
              <a:gd name="connsiteX1" fmla="*/ 1046551 w 3166993"/>
              <a:gd name="connsiteY1" fmla="*/ 0 h 1150684"/>
              <a:gd name="connsiteX2" fmla="*/ 1456988 w 3166993"/>
              <a:gd name="connsiteY2" fmla="*/ 207930 h 1150684"/>
              <a:gd name="connsiteX3" fmla="*/ 1649560 w 3166993"/>
              <a:gd name="connsiteY3" fmla="*/ 0 h 1150684"/>
              <a:gd name="connsiteX4" fmla="*/ 1769374 w 3166993"/>
              <a:gd name="connsiteY4" fmla="*/ 0 h 1150684"/>
              <a:gd name="connsiteX5" fmla="*/ 1950979 w 3166993"/>
              <a:gd name="connsiteY5" fmla="*/ 160882 h 1150684"/>
              <a:gd name="connsiteX6" fmla="*/ 2453521 w 3166993"/>
              <a:gd name="connsiteY6" fmla="*/ 0 h 1150684"/>
              <a:gd name="connsiteX7" fmla="*/ 2532952 w 3166993"/>
              <a:gd name="connsiteY7" fmla="*/ 0 h 1150684"/>
              <a:gd name="connsiteX8" fmla="*/ 2424044 w 3166993"/>
              <a:gd name="connsiteY8" fmla="*/ 352423 h 1150684"/>
              <a:gd name="connsiteX9" fmla="*/ 3016884 w 3166993"/>
              <a:gd name="connsiteY9" fmla="*/ 285014 h 1150684"/>
              <a:gd name="connsiteX10" fmla="*/ 2712022 w 3166993"/>
              <a:gd name="connsiteY10" fmla="*/ 460746 h 1150684"/>
              <a:gd name="connsiteX11" fmla="*/ 3166993 w 3166993"/>
              <a:gd name="connsiteY11" fmla="*/ 552890 h 1150684"/>
              <a:gd name="connsiteX12" fmla="*/ 3166993 w 3166993"/>
              <a:gd name="connsiteY12" fmla="*/ 651052 h 1150684"/>
              <a:gd name="connsiteX13" fmla="*/ 2771842 w 3166993"/>
              <a:gd name="connsiteY13" fmla="*/ 672684 h 1150684"/>
              <a:gd name="connsiteX14" fmla="*/ 2953590 w 3166993"/>
              <a:gd name="connsiteY14" fmla="*/ 839601 h 1150684"/>
              <a:gd name="connsiteX15" fmla="*/ 2636922 w 3166993"/>
              <a:gd name="connsiteY15" fmla="*/ 849672 h 1150684"/>
              <a:gd name="connsiteX16" fmla="*/ 2994598 w 3166993"/>
              <a:gd name="connsiteY16" fmla="*/ 1150684 h 1150684"/>
              <a:gd name="connsiteX17" fmla="*/ 2331077 w 3166993"/>
              <a:gd name="connsiteY17" fmla="*/ 933050 h 1150684"/>
              <a:gd name="connsiteX18" fmla="*/ 2340306 w 3166993"/>
              <a:gd name="connsiteY18" fmla="*/ 1145692 h 1150684"/>
              <a:gd name="connsiteX19" fmla="*/ 1915562 w 3166993"/>
              <a:gd name="connsiteY19" fmla="*/ 963482 h 1150684"/>
              <a:gd name="connsiteX20" fmla="*/ 1786594 w 3166993"/>
              <a:gd name="connsiteY20" fmla="*/ 1141549 h 1150684"/>
              <a:gd name="connsiteX21" fmla="*/ 1526397 w 3166993"/>
              <a:gd name="connsiteY21" fmla="*/ 988529 h 1150684"/>
              <a:gd name="connsiteX22" fmla="*/ 1307810 w 3166993"/>
              <a:gd name="connsiteY22" fmla="*/ 1109842 h 1150684"/>
              <a:gd name="connsiteX23" fmla="*/ 1140131 w 3166993"/>
              <a:gd name="connsiteY23" fmla="*/ 966657 h 1150684"/>
              <a:gd name="connsiteX24" fmla="*/ 675969 w 3166993"/>
              <a:gd name="connsiteY24" fmla="*/ 1119658 h 1150684"/>
              <a:gd name="connsiteX25" fmla="*/ 701662 w 3166993"/>
              <a:gd name="connsiteY25" fmla="*/ 890020 h 1150684"/>
              <a:gd name="connsiteX26" fmla="*/ 141975 w 3166993"/>
              <a:gd name="connsiteY26" fmla="*/ 752971 h 1150684"/>
              <a:gd name="connsiteX27" fmla="*/ 502177 w 3166993"/>
              <a:gd name="connsiteY27" fmla="*/ 651113 h 1150684"/>
              <a:gd name="connsiteX28" fmla="*/ 0 w 3166993"/>
              <a:gd name="connsiteY28" fmla="*/ 380080 h 1150684"/>
              <a:gd name="connsiteX29" fmla="*/ 648405 w 3166993"/>
              <a:gd name="connsiteY29" fmla="*/ 415564 h 1150684"/>
              <a:gd name="connsiteX30" fmla="*/ 248027 w 3166993"/>
              <a:gd name="connsiteY30" fmla="*/ 106306 h 1150684"/>
              <a:gd name="connsiteX31" fmla="*/ 928158 w 3166993"/>
              <a:gd name="connsiteY31" fmla="*/ 206008 h 115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66993" h="1150684">
                <a:moveTo>
                  <a:pt x="871396" y="0"/>
                </a:moveTo>
                <a:lnTo>
                  <a:pt x="1046551" y="0"/>
                </a:lnTo>
                <a:lnTo>
                  <a:pt x="1456988" y="207930"/>
                </a:lnTo>
                <a:lnTo>
                  <a:pt x="1649560" y="0"/>
                </a:lnTo>
                <a:lnTo>
                  <a:pt x="1769374" y="0"/>
                </a:lnTo>
                <a:lnTo>
                  <a:pt x="1950979" y="160882"/>
                </a:lnTo>
                <a:lnTo>
                  <a:pt x="2453521" y="0"/>
                </a:lnTo>
                <a:lnTo>
                  <a:pt x="2532952" y="0"/>
                </a:lnTo>
                <a:lnTo>
                  <a:pt x="2424044" y="352423"/>
                </a:lnTo>
                <a:lnTo>
                  <a:pt x="3016884" y="285014"/>
                </a:lnTo>
                <a:lnTo>
                  <a:pt x="2712022" y="460746"/>
                </a:lnTo>
                <a:lnTo>
                  <a:pt x="3166993" y="552890"/>
                </a:lnTo>
                <a:lnTo>
                  <a:pt x="3166993" y="651052"/>
                </a:lnTo>
                <a:lnTo>
                  <a:pt x="2771842" y="672684"/>
                </a:lnTo>
                <a:lnTo>
                  <a:pt x="2953590" y="839601"/>
                </a:lnTo>
                <a:lnTo>
                  <a:pt x="2636922" y="849672"/>
                </a:lnTo>
                <a:lnTo>
                  <a:pt x="2994598" y="1150684"/>
                </a:lnTo>
                <a:lnTo>
                  <a:pt x="2331077" y="933050"/>
                </a:lnTo>
                <a:cubicBezTo>
                  <a:pt x="2334203" y="1003963"/>
                  <a:pt x="2337181" y="1074778"/>
                  <a:pt x="2340306" y="1145692"/>
                </a:cubicBezTo>
                <a:lnTo>
                  <a:pt x="1915562" y="963482"/>
                </a:lnTo>
                <a:lnTo>
                  <a:pt x="1786594" y="1141549"/>
                </a:lnTo>
                <a:lnTo>
                  <a:pt x="1526397" y="988529"/>
                </a:lnTo>
                <a:lnTo>
                  <a:pt x="1307810" y="1109842"/>
                </a:lnTo>
                <a:lnTo>
                  <a:pt x="1140131" y="966657"/>
                </a:lnTo>
                <a:lnTo>
                  <a:pt x="675969" y="1119658"/>
                </a:lnTo>
                <a:cubicBezTo>
                  <a:pt x="684587" y="1043123"/>
                  <a:pt x="693044" y="966556"/>
                  <a:pt x="701662" y="890020"/>
                </a:cubicBezTo>
                <a:lnTo>
                  <a:pt x="141975" y="752971"/>
                </a:lnTo>
                <a:lnTo>
                  <a:pt x="502177" y="651113"/>
                </a:lnTo>
                <a:lnTo>
                  <a:pt x="0" y="380080"/>
                </a:lnTo>
                <a:lnTo>
                  <a:pt x="648405" y="415564"/>
                </a:lnTo>
                <a:lnTo>
                  <a:pt x="248027" y="106306"/>
                </a:lnTo>
                <a:lnTo>
                  <a:pt x="928158" y="206008"/>
                </a:lnTo>
                <a:close/>
              </a:path>
            </a:pathLst>
          </a:cu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 name="正方形/長方形 3">
            <a:extLst>
              <a:ext uri="{FF2B5EF4-FFF2-40B4-BE49-F238E27FC236}">
                <a16:creationId xmlns:a16="http://schemas.microsoft.com/office/drawing/2014/main" id="{45E8C1C7-7316-C734-F690-0FF8287AE40A}"/>
              </a:ext>
            </a:extLst>
          </p:cNvPr>
          <p:cNvSpPr/>
          <p:nvPr/>
        </p:nvSpPr>
        <p:spPr>
          <a:xfrm>
            <a:off x="7418389" y="167898"/>
            <a:ext cx="3400424" cy="800219"/>
          </a:xfrm>
          <a:prstGeom prst="rect">
            <a:avLst/>
          </a:prstGeom>
          <a:noFill/>
        </p:spPr>
        <p:txBody>
          <a:bodyPr wrap="square" lIns="91440" tIns="45720" rIns="91440" bIns="45720">
            <a:spAutoFit/>
          </a:bodyPr>
          <a:lstStyle/>
          <a:p>
            <a:pPr algn="ctr"/>
            <a:r>
              <a:rPr lang="ja-JP" altLang="en-US" b="0" cap="none" spc="0" dirty="0">
                <a:ln w="0"/>
                <a:solidFill>
                  <a:schemeClr val="tx1"/>
                </a:solidFill>
                <a:latin typeface="BIZ UDPゴシック" panose="020B0400000000000000" pitchFamily="50" charset="-128"/>
                <a:ea typeface="BIZ UDPゴシック" panose="020B0400000000000000" pitchFamily="50" charset="-128"/>
              </a:rPr>
              <a:t>何が何と紐づいているのか</a:t>
            </a:r>
            <a:endParaRPr lang="en-US" altLang="ja-JP" b="0" cap="none" spc="0" dirty="0">
              <a:ln w="0"/>
              <a:solidFill>
                <a:schemeClr val="tx1"/>
              </a:solidFill>
              <a:latin typeface="BIZ UDPゴシック" panose="020B0400000000000000" pitchFamily="50" charset="-128"/>
              <a:ea typeface="BIZ UDPゴシック" panose="020B0400000000000000" pitchFamily="50" charset="-128"/>
            </a:endParaRPr>
          </a:p>
          <a:p>
            <a:pPr algn="ctr"/>
            <a:r>
              <a:rPr lang="ja-JP" altLang="en-US" sz="2800" dirty="0">
                <a:ln w="0"/>
                <a:latin typeface="HGP創英角ﾎﾟｯﾌﾟ体" panose="040B0A00000000000000" pitchFamily="50" charset="-128"/>
                <a:ea typeface="HGP創英角ﾎﾟｯﾌﾟ体" panose="040B0A00000000000000" pitchFamily="50" charset="-128"/>
              </a:rPr>
              <a:t>大混乱</a:t>
            </a:r>
            <a:r>
              <a:rPr lang="en-US" altLang="ja-JP" sz="2800" dirty="0">
                <a:ln w="0"/>
                <a:latin typeface="HGP創英角ﾎﾟｯﾌﾟ体" panose="040B0A00000000000000" pitchFamily="50" charset="-128"/>
                <a:ea typeface="HGP創英角ﾎﾟｯﾌﾟ体" panose="040B0A00000000000000" pitchFamily="50" charset="-128"/>
              </a:rPr>
              <a:t>!!</a:t>
            </a:r>
            <a:endParaRPr lang="en-US" altLang="ja-JP" sz="1400" b="0" cap="none" spc="0" dirty="0">
              <a:ln w="0"/>
              <a:solidFill>
                <a:schemeClr val="tx1"/>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639442816"/>
      </p:ext>
    </p:extLst>
  </p:cSld>
  <p:clrMapOvr>
    <a:masterClrMapping/>
  </p:clrMapOvr>
</p:sld>
</file>

<file path=ppt/theme/theme1.xml><?xml version="1.0" encoding="utf-8"?>
<a:theme xmlns:a="http://schemas.openxmlformats.org/drawingml/2006/main" name="フレーム">
  <a:themeElements>
    <a:clrScheme name="フレーム">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フレーム">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フレーム">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TM03457475[[fn=フレーム]]</Template>
  <TotalTime>4412</TotalTime>
  <Words>2970</Words>
  <Application>Microsoft Office PowerPoint</Application>
  <PresentationFormat>ユーザー設定</PresentationFormat>
  <Paragraphs>231</Paragraphs>
  <Slides>10</Slides>
  <Notes>10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10</vt:i4>
      </vt:variant>
    </vt:vector>
  </HeadingPairs>
  <TitlesOfParts>
    <vt:vector size="21" baseType="lpstr">
      <vt:lpstr>BIZ UDPゴシック</vt:lpstr>
      <vt:lpstr>HGP創英角ﾎﾟｯﾌﾟ体</vt:lpstr>
      <vt:lpstr>Meiryo UI</vt:lpstr>
      <vt:lpstr>游ゴシック</vt:lpstr>
      <vt:lpstr>Algerian</vt:lpstr>
      <vt:lpstr>Arial</vt:lpstr>
      <vt:lpstr>Corbel</vt:lpstr>
      <vt:lpstr>Showcard Gothic</vt:lpstr>
      <vt:lpstr>Wingdings</vt:lpstr>
      <vt:lpstr>Wingdings 2</vt:lpstr>
      <vt:lpstr>フレーム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saitamaken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藤井 桃子（消費生活支援センター）</dc:creator>
  <cp:lastModifiedBy>藤井 桃子（消費生活支援センター）</cp:lastModifiedBy>
  <cp:revision>49</cp:revision>
  <cp:lastPrinted>2025-10-01T01:58:19Z</cp:lastPrinted>
  <dcterms:created xsi:type="dcterms:W3CDTF">2025-04-16T06:37:59Z</dcterms:created>
  <dcterms:modified xsi:type="dcterms:W3CDTF">2025-10-01T06:31:42Z</dcterms:modified>
</cp:coreProperties>
</file>