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9" r:id="rId2"/>
    <p:sldId id="279" r:id="rId3"/>
    <p:sldId id="280" r:id="rId4"/>
    <p:sldId id="281" r:id="rId5"/>
    <p:sldId id="311" r:id="rId6"/>
    <p:sldId id="282" r:id="rId7"/>
    <p:sldId id="295" r:id="rId8"/>
    <p:sldId id="296" r:id="rId9"/>
    <p:sldId id="297" r:id="rId1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0C522E"/>
    <a:srgbClr val="E6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52"/>
    </p:cViewPr>
  </p:sorterViewPr>
  <p:notesViewPr>
    <p:cSldViewPr snapToGrid="0">
      <p:cViewPr varScale="1">
        <p:scale>
          <a:sx n="52" d="100"/>
          <a:sy n="52" d="100"/>
        </p:scale>
        <p:origin x="26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B5BCAB8-0525-698B-A2AA-4470F741B9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7B4352-3F37-1B18-64B0-C9EE8B27E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BC9CA-74E6-4CBC-BA62-0C4D583C733A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792102-192C-4EA0-2EBC-7B4B387DBE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B7ABD7-A151-B813-63CB-99B6C992B8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36FD-CC85-48C2-B035-8F5E6D2FD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52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EACF-ABFA-4346-9CCE-D1DEB90A13E5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92A9A-1CA4-4A95-962F-808A62DA0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53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11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42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34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0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93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88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05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19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92A9A-1CA4-4A95-962F-808A62DA067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30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03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6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53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9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06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46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92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64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20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47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8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C795-758D-40E7-AB5E-28C141290323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5C12-0E53-427C-9D9E-EB34153F9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8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AFCC4-CDA7-F467-776D-C851BF73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7CC5EE-221E-EB1B-6E8E-615948D07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6673" r="4350" b="6035"/>
          <a:stretch/>
        </p:blipFill>
        <p:spPr>
          <a:xfrm>
            <a:off x="152400" y="194976"/>
            <a:ext cx="8839200" cy="646804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8EACE5-2ADF-E7E9-E80A-645B498C8E67}"/>
              </a:ext>
            </a:extLst>
          </p:cNvPr>
          <p:cNvSpPr/>
          <p:nvPr/>
        </p:nvSpPr>
        <p:spPr>
          <a:xfrm>
            <a:off x="596962" y="919035"/>
            <a:ext cx="7879526" cy="35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授業で扱った資料</a:t>
            </a:r>
          </a:p>
          <a:p>
            <a:pPr>
              <a:lnSpc>
                <a:spcPct val="120000"/>
              </a:lnSpc>
            </a:pPr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PowerPoint</a:t>
            </a:r>
            <a:r>
              <a:rPr lang="ja-JP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資料）</a:t>
            </a:r>
          </a:p>
        </p:txBody>
      </p:sp>
    </p:spTree>
    <p:extLst>
      <p:ext uri="{BB962C8B-B14F-4D97-AF65-F5344CB8AC3E}">
        <p14:creationId xmlns:p14="http://schemas.microsoft.com/office/powerpoint/2010/main" val="222722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82891AB-9682-3A49-BCDA-F5AFEE8B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645"/>
            <a:ext cx="4324350" cy="6105525"/>
          </a:xfrm>
          <a:prstGeom prst="rect">
            <a:avLst/>
          </a:prstGeom>
        </p:spPr>
      </p:pic>
      <p:sp>
        <p:nvSpPr>
          <p:cNvPr id="2" name="四角形吹き出し 1"/>
          <p:cNvSpPr/>
          <p:nvPr/>
        </p:nvSpPr>
        <p:spPr>
          <a:xfrm>
            <a:off x="1234440" y="82296"/>
            <a:ext cx="2076798" cy="6675120"/>
          </a:xfrm>
          <a:prstGeom prst="wedgeRectCallout">
            <a:avLst>
              <a:gd name="adj1" fmla="val 100687"/>
              <a:gd name="adj2" fmla="val -2937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>
              <a:lnSpc>
                <a:spcPct val="120000"/>
              </a:lnSpc>
            </a:pPr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同じように助けを求めている拉致被害者が</a:t>
            </a:r>
            <a:endParaRPr lang="en-US" altLang="ja-JP" sz="2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たくさんいるのです。</a:t>
            </a:r>
            <a:endParaRPr lang="en-US" altLang="ja-JP" sz="2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ct val="120000"/>
              </a:lnSpc>
            </a:pPr>
            <a:endParaRPr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横田早紀江</a:t>
            </a:r>
          </a:p>
        </p:txBody>
      </p:sp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53DBABF2-961C-2432-39E7-471F5A9A4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6442502"/>
            <a:ext cx="2227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出典：拉致問題ホームページ </a:t>
            </a:r>
            <a:endParaRPr kumimoji="0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http://www.rachi.go.jp/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673600" y="2817967"/>
            <a:ext cx="721360" cy="24779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4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65C33B12-0A57-1481-3D35-F1A47ABE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92"/>
          <a:stretch>
            <a:fillRect/>
          </a:stretch>
        </p:blipFill>
        <p:spPr>
          <a:xfrm>
            <a:off x="4278630" y="1246908"/>
            <a:ext cx="4865370" cy="496031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264EB72-866D-1813-543E-3DC611B153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2"/>
          <a:stretch>
            <a:fillRect/>
          </a:stretch>
        </p:blipFill>
        <p:spPr>
          <a:xfrm>
            <a:off x="22914" y="1246908"/>
            <a:ext cx="4301436" cy="4967801"/>
          </a:xfrm>
          <a:prstGeom prst="rect">
            <a:avLst/>
          </a:prstGeom>
        </p:spPr>
      </p:pic>
      <p:sp>
        <p:nvSpPr>
          <p:cNvPr id="22" name="正方形/長方形 1">
            <a:extLst>
              <a:ext uri="{FF2B5EF4-FFF2-40B4-BE49-F238E27FC236}">
                <a16:creationId xmlns:a16="http://schemas.microsoft.com/office/drawing/2014/main" id="{E57DF670-D253-9163-F4C1-E07E6A98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219" y="6651169"/>
            <a:ext cx="38458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出典：拉致問題ホームページ（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http://www.rachi.go.jp/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 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34C3FD2B-8CCF-D091-3623-CCE3BEFE7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9" y="200169"/>
            <a:ext cx="8194849" cy="898958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C4E1430-109E-7166-E956-E70CA03CC9E7}"/>
              </a:ext>
            </a:extLst>
          </p:cNvPr>
          <p:cNvSpPr/>
          <p:nvPr/>
        </p:nvSpPr>
        <p:spPr>
          <a:xfrm>
            <a:off x="2218167" y="1313681"/>
            <a:ext cx="2019399" cy="15014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8AD0853-4EA8-2AD2-0194-CDAB48D585FF}"/>
              </a:ext>
            </a:extLst>
          </p:cNvPr>
          <p:cNvSpPr/>
          <p:nvPr/>
        </p:nvSpPr>
        <p:spPr>
          <a:xfrm>
            <a:off x="2218168" y="3005713"/>
            <a:ext cx="2019398" cy="144270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52EE2A0-868E-C612-B1B0-1D4AA7E9D885}"/>
              </a:ext>
            </a:extLst>
          </p:cNvPr>
          <p:cNvSpPr/>
          <p:nvPr/>
        </p:nvSpPr>
        <p:spPr>
          <a:xfrm>
            <a:off x="4399926" y="1354667"/>
            <a:ext cx="2267574" cy="8212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26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:\Users\speed\Desktop\ダウンロード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25" y="2299819"/>
            <a:ext cx="5839969" cy="42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四角形吹き出し 1"/>
          <p:cNvSpPr/>
          <p:nvPr/>
        </p:nvSpPr>
        <p:spPr>
          <a:xfrm>
            <a:off x="156860" y="111634"/>
            <a:ext cx="8819501" cy="1909190"/>
          </a:xfrm>
          <a:prstGeom prst="wedgeRectCallout">
            <a:avLst>
              <a:gd name="adj1" fmla="val -7253"/>
              <a:gd name="adj2" fmla="val 6411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北朝鮮に住む一般市民の人たち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を、</a:t>
            </a: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憎んだり恨んだりしているわけではない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3" name="正方形/長方形 1">
            <a:extLst>
              <a:ext uri="{FF2B5EF4-FFF2-40B4-BE49-F238E27FC236}">
                <a16:creationId xmlns:a16="http://schemas.microsoft.com/office/drawing/2014/main" id="{3F556910-0893-C3C2-68EE-78A690DE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063" y="6595593"/>
            <a:ext cx="33816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DVD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「横田滋 早紀江さんからのメッセージ」</a:t>
            </a:r>
          </a:p>
        </p:txBody>
      </p:sp>
    </p:spTree>
    <p:extLst>
      <p:ext uri="{BB962C8B-B14F-4D97-AF65-F5344CB8AC3E}">
        <p14:creationId xmlns:p14="http://schemas.microsoft.com/office/powerpoint/2010/main" val="126424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73552" y="189193"/>
            <a:ext cx="5654040" cy="853223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家族会を結成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1997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02CCE7-AD6A-19ED-CCDA-28150F75E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" y="69134"/>
            <a:ext cx="2227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出典：拉致問題ホームページ </a:t>
            </a:r>
            <a:endParaRPr kumimoji="0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http://www.rachi.go.jp/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04E918-473F-0C71-7105-CEB3AEC4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" y="1185021"/>
            <a:ext cx="8754237" cy="548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9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90960" y="4020098"/>
            <a:ext cx="3820160" cy="2115525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バイデン大統領と拉致被害者御家族の面会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02B25CF-0DCF-F265-DB7D-56D14592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7" y="6433358"/>
            <a:ext cx="22272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出典：拉致問題ホームページ </a:t>
            </a:r>
            <a:endParaRPr kumimoji="0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http://www.rachi.go.jp/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 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ABF7620-B3AC-13DA-AA23-856DB90A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096" y="4669323"/>
            <a:ext cx="6692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F8CDBB-F286-0F28-C0E8-818DA1A0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4" y="185198"/>
            <a:ext cx="4165158" cy="27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EC62D2-C396-41B9-9508-FBC4FE6A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97" y="185198"/>
            <a:ext cx="4485559" cy="27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88657" y="3098361"/>
            <a:ext cx="8460877" cy="749254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岸田総理と拉致被害者御家族の面会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A686EC4-56E8-3C52-8854-AD3C0B40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37" y="3976461"/>
            <a:ext cx="4152819" cy="27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83D3912-6726-F5C7-FA7A-F2EC06E1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904" y="3621131"/>
            <a:ext cx="6692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当時</a:t>
            </a:r>
          </a:p>
        </p:txBody>
      </p:sp>
    </p:spTree>
    <p:extLst>
      <p:ext uri="{BB962C8B-B14F-4D97-AF65-F5344CB8AC3E}">
        <p14:creationId xmlns:p14="http://schemas.microsoft.com/office/powerpoint/2010/main" val="196915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8859" y="1005788"/>
            <a:ext cx="9353550" cy="1652588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北朝鮮に対する関心事項に、</a:t>
            </a:r>
            <a:br>
              <a:rPr lang="en-US" altLang="ja-JP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「拉致問題」</a:t>
            </a:r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を挙げた人は・・・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936865"/>
            <a:ext cx="9144000" cy="1152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６０～６９歳は、８５．３％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4041648"/>
            <a:ext cx="9144000" cy="1152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３０～３９歳は、６７．５％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5193792"/>
            <a:ext cx="9144000" cy="1152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１８～２９歳は、６４．９％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AE48B6-10B7-BB16-66BE-1C5DB0209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4" y="6386644"/>
            <a:ext cx="25943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出典：内閣府ホームページ </a:t>
            </a:r>
            <a:endParaRPr kumimoji="0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https://survey.gov-online.go.jp/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C8AEB4-1B9C-63FD-8371-525DDDC27E7F}"/>
              </a:ext>
            </a:extLst>
          </p:cNvPr>
          <p:cNvSpPr txBox="1"/>
          <p:nvPr/>
        </p:nvSpPr>
        <p:spPr>
          <a:xfrm>
            <a:off x="0" y="0"/>
            <a:ext cx="9144000" cy="72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D1D545F-8E86-EA20-9E2F-1A3D6FAB7A86}"/>
              </a:ext>
            </a:extLst>
          </p:cNvPr>
          <p:cNvSpPr txBox="1">
            <a:spLocks/>
          </p:cNvSpPr>
          <p:nvPr/>
        </p:nvSpPr>
        <p:spPr>
          <a:xfrm>
            <a:off x="57434" y="149744"/>
            <a:ext cx="8924641" cy="4299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外交に関する世論調査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（内閣府）</a:t>
            </a:r>
          </a:p>
        </p:txBody>
      </p:sp>
    </p:spTree>
    <p:extLst>
      <p:ext uri="{BB962C8B-B14F-4D97-AF65-F5344CB8AC3E}">
        <p14:creationId xmlns:p14="http://schemas.microsoft.com/office/powerpoint/2010/main" val="2486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6669621F-7CC6-CF28-186A-AE238831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297"/>
            <a:ext cx="5491596" cy="649737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29018" y="2733964"/>
            <a:ext cx="5209600" cy="124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四角形吹き出し 9"/>
          <p:cNvSpPr/>
          <p:nvPr/>
        </p:nvSpPr>
        <p:spPr>
          <a:xfrm>
            <a:off x="5545939" y="3661939"/>
            <a:ext cx="3540626" cy="381012"/>
          </a:xfrm>
          <a:prstGeom prst="wedgeRectCallout">
            <a:avLst>
              <a:gd name="adj1" fmla="val -6997"/>
              <a:gd name="adj2" fmla="val 8411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第２回　日朝首脳会談　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2004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29018" y="1779918"/>
            <a:ext cx="5209600" cy="6326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C39EC4-4866-4CFB-EFCF-781B3677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19" y="6644828"/>
            <a:ext cx="37668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出典：拉致問題ホームページ（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http://www.rachi.go.jp/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69A490-E56A-F385-DEA9-9379AB4A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39" y="4248728"/>
            <a:ext cx="3540627" cy="2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5AA0FFF-F915-7FE0-328F-47C4C682A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53" y="883517"/>
            <a:ext cx="3614454" cy="24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四角形吹き出し 9">
            <a:extLst>
              <a:ext uri="{FF2B5EF4-FFF2-40B4-BE49-F238E27FC236}">
                <a16:creationId xmlns:a16="http://schemas.microsoft.com/office/drawing/2014/main" id="{BEFCBA1E-7A9F-294F-282B-11545CB8BDFB}"/>
              </a:ext>
            </a:extLst>
          </p:cNvPr>
          <p:cNvSpPr/>
          <p:nvPr/>
        </p:nvSpPr>
        <p:spPr>
          <a:xfrm>
            <a:off x="5472112" y="326039"/>
            <a:ext cx="3614453" cy="381012"/>
          </a:xfrm>
          <a:prstGeom prst="wedgeRectCallout">
            <a:avLst>
              <a:gd name="adj1" fmla="val -6997"/>
              <a:gd name="adj2" fmla="val 84115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第１回　日朝首脳会談　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2002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286819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232BE79-8C7C-4A2F-85E6-60AB751F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" y="111034"/>
            <a:ext cx="8944848" cy="2673082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C18A4C4-F81C-4458-67DA-F0C8BAB5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" y="3387974"/>
            <a:ext cx="4664913" cy="31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9A45A3F-0081-1725-D3B1-74C5B626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45" y="3388046"/>
            <a:ext cx="4212579" cy="3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644721" y="969998"/>
            <a:ext cx="285335" cy="30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186252" y="4460641"/>
            <a:ext cx="437883" cy="3992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BC9B95-BE54-EC40-97E1-A5CCCF00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826" y="6604084"/>
            <a:ext cx="382473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出典：拉致問題ホームページ（</a:t>
            </a:r>
            <a:r>
              <a:rPr kumimoji="0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http://www.rachi.go.jp/</a:t>
            </a:r>
            <a:r>
              <a:rPr kumimoji="0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 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72000" y="1031935"/>
            <a:ext cx="285335" cy="30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D168CA-CFB2-552A-909E-05DCB4ED53BB}"/>
              </a:ext>
            </a:extLst>
          </p:cNvPr>
          <p:cNvSpPr/>
          <p:nvPr/>
        </p:nvSpPr>
        <p:spPr>
          <a:xfrm>
            <a:off x="5665307" y="1031935"/>
            <a:ext cx="285335" cy="30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3E0192F-B85A-906E-F01B-208062A6763B}"/>
              </a:ext>
            </a:extLst>
          </p:cNvPr>
          <p:cNvSpPr/>
          <p:nvPr/>
        </p:nvSpPr>
        <p:spPr>
          <a:xfrm>
            <a:off x="3550939" y="1071598"/>
            <a:ext cx="285335" cy="30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C7FD370-27F4-C6B0-952E-FB1B33C432B0}"/>
              </a:ext>
            </a:extLst>
          </p:cNvPr>
          <p:cNvSpPr/>
          <p:nvPr/>
        </p:nvSpPr>
        <p:spPr>
          <a:xfrm>
            <a:off x="912623" y="1138843"/>
            <a:ext cx="285335" cy="30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32BF666-107C-EDD7-FF55-58713C6B28C3}"/>
              </a:ext>
            </a:extLst>
          </p:cNvPr>
          <p:cNvSpPr/>
          <p:nvPr/>
        </p:nvSpPr>
        <p:spPr>
          <a:xfrm>
            <a:off x="2231781" y="1124364"/>
            <a:ext cx="285335" cy="30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893DEE-B97C-AEFC-CF9D-F96636E86478}"/>
              </a:ext>
            </a:extLst>
          </p:cNvPr>
          <p:cNvSpPr/>
          <p:nvPr/>
        </p:nvSpPr>
        <p:spPr>
          <a:xfrm>
            <a:off x="7624135" y="984252"/>
            <a:ext cx="285335" cy="3087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ABB18FF-944C-3BC5-388D-71E71E58E82D}"/>
              </a:ext>
            </a:extLst>
          </p:cNvPr>
          <p:cNvSpPr/>
          <p:nvPr/>
        </p:nvSpPr>
        <p:spPr>
          <a:xfrm>
            <a:off x="3550939" y="4541479"/>
            <a:ext cx="437883" cy="3992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050" name="Picture 2" descr="図：ブルーリボン">
            <a:extLst>
              <a:ext uri="{FF2B5EF4-FFF2-40B4-BE49-F238E27FC236}">
                <a16:creationId xmlns:a16="http://schemas.microsoft.com/office/drawing/2014/main" id="{EE399745-9CE6-C9C8-685D-D395D5FBC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116" r="2507" b="2890"/>
          <a:stretch>
            <a:fillRect/>
          </a:stretch>
        </p:blipFill>
        <p:spPr bwMode="auto">
          <a:xfrm>
            <a:off x="3988821" y="1875367"/>
            <a:ext cx="144677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6121A9-3788-4457-855A-6588895EADCD}"/>
              </a:ext>
            </a:extLst>
          </p:cNvPr>
          <p:cNvSpPr txBox="1"/>
          <p:nvPr/>
        </p:nvSpPr>
        <p:spPr>
          <a:xfrm>
            <a:off x="5483810" y="2903578"/>
            <a:ext cx="3550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「取り戻す」ためのシンボル－ブルーリボン</a:t>
            </a:r>
          </a:p>
        </p:txBody>
      </p:sp>
    </p:spTree>
    <p:extLst>
      <p:ext uri="{BB962C8B-B14F-4D97-AF65-F5344CB8AC3E}">
        <p14:creationId xmlns:p14="http://schemas.microsoft.com/office/powerpoint/2010/main" val="614647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3583</TotalTime>
  <Words>292</Words>
  <Application>Microsoft Office PowerPoint</Application>
  <PresentationFormat>画面に合わせる (4:3)</PresentationFormat>
  <Paragraphs>42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BIZ UDPゴシック</vt:lpstr>
      <vt:lpstr>メイリオ</vt:lpstr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北朝鮮に対する関心事項に、 「拉致問題」を挙げた人は・・・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健吾 蝦名</dc:creator>
  <cp:lastModifiedBy>黒瀬 玲二（人権教育課）</cp:lastModifiedBy>
  <cp:revision>170</cp:revision>
  <cp:lastPrinted>2021-10-06T09:33:54Z</cp:lastPrinted>
  <dcterms:created xsi:type="dcterms:W3CDTF">2021-08-18T21:02:24Z</dcterms:created>
  <dcterms:modified xsi:type="dcterms:W3CDTF">2025-10-27T06:07:13Z</dcterms:modified>
</cp:coreProperties>
</file>