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86" r:id="rId1"/>
    <p:sldMasterId id="2147484984" r:id="rId2"/>
  </p:sldMasterIdLst>
  <p:notesMasterIdLst>
    <p:notesMasterId r:id="rId26"/>
  </p:notesMasterIdLst>
  <p:handoutMasterIdLst>
    <p:handoutMasterId r:id="rId27"/>
  </p:handoutMasterIdLst>
  <p:sldIdLst>
    <p:sldId id="778" r:id="rId3"/>
    <p:sldId id="901" r:id="rId4"/>
    <p:sldId id="875" r:id="rId5"/>
    <p:sldId id="871" r:id="rId6"/>
    <p:sldId id="873" r:id="rId7"/>
    <p:sldId id="870" r:id="rId8"/>
    <p:sldId id="903" r:id="rId9"/>
    <p:sldId id="874" r:id="rId10"/>
    <p:sldId id="879" r:id="rId11"/>
    <p:sldId id="881" r:id="rId12"/>
    <p:sldId id="883" r:id="rId13"/>
    <p:sldId id="884" r:id="rId14"/>
    <p:sldId id="885" r:id="rId15"/>
    <p:sldId id="886" r:id="rId16"/>
    <p:sldId id="904" r:id="rId17"/>
    <p:sldId id="876" r:id="rId18"/>
    <p:sldId id="878" r:id="rId19"/>
    <p:sldId id="902" r:id="rId20"/>
    <p:sldId id="905" r:id="rId21"/>
    <p:sldId id="897" r:id="rId22"/>
    <p:sldId id="906" r:id="rId23"/>
    <p:sldId id="898" r:id="rId24"/>
    <p:sldId id="899" r:id="rId25"/>
  </p:sldIdLst>
  <p:sldSz cx="9144000" cy="6858000" type="screen4x3"/>
  <p:notesSz cx="6807200" cy="9939338"/>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77C3"/>
    <a:srgbClr val="CCECFF"/>
    <a:srgbClr val="102D57"/>
    <a:srgbClr val="C00000"/>
    <a:srgbClr val="3EC37B"/>
    <a:srgbClr val="FFC000"/>
    <a:srgbClr val="0070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74769" autoAdjust="0"/>
  </p:normalViewPr>
  <p:slideViewPr>
    <p:cSldViewPr>
      <p:cViewPr varScale="1">
        <p:scale>
          <a:sx n="82" d="100"/>
          <a:sy n="82" d="100"/>
        </p:scale>
        <p:origin x="2634" y="9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50" d="100"/>
          <a:sy n="50" d="100"/>
        </p:scale>
        <p:origin x="2928" y="66"/>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4C552BA-2CF7-7814-1ADF-39B59DDDD516}"/>
              </a:ext>
            </a:extLst>
          </p:cNvPr>
          <p:cNvSpPr>
            <a:spLocks noGrp="1"/>
          </p:cNvSpPr>
          <p:nvPr>
            <p:ph type="hdr" sz="quarter"/>
          </p:nvPr>
        </p:nvSpPr>
        <p:spPr>
          <a:xfrm>
            <a:off x="0" y="0"/>
            <a:ext cx="2949575" cy="496888"/>
          </a:xfrm>
          <a:prstGeom prst="rect">
            <a:avLst/>
          </a:prstGeom>
        </p:spPr>
        <p:txBody>
          <a:bodyPr vert="horz" lIns="91432" tIns="45716" rIns="91432" bIns="45716" rtlCol="0"/>
          <a:lstStyle>
            <a:lvl1pPr algn="l" eaLnBrk="1" fontAlgn="auto" hangingPunct="1">
              <a:spcBef>
                <a:spcPts val="0"/>
              </a:spcBef>
              <a:spcAft>
                <a:spcPts val="0"/>
              </a:spcAft>
              <a:defRPr sz="1200">
                <a:latin typeface="+mn-lt"/>
                <a:ea typeface="ＭＳ Ｐゴシック" pitchFamily="50"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8E1A17BF-1CF0-DEED-F362-6F6890766E10}"/>
              </a:ext>
            </a:extLst>
          </p:cNvPr>
          <p:cNvSpPr>
            <a:spLocks noGrp="1"/>
          </p:cNvSpPr>
          <p:nvPr>
            <p:ph type="dt" sz="quarter" idx="1"/>
          </p:nvPr>
        </p:nvSpPr>
        <p:spPr>
          <a:xfrm>
            <a:off x="3856038" y="0"/>
            <a:ext cx="2949575" cy="496888"/>
          </a:xfrm>
          <a:prstGeom prst="rect">
            <a:avLst/>
          </a:prstGeom>
        </p:spPr>
        <p:txBody>
          <a:bodyPr vert="horz" lIns="91432" tIns="45716" rIns="91432" bIns="45716" rtlCol="0"/>
          <a:lstStyle>
            <a:lvl1pPr algn="r" eaLnBrk="1" fontAlgn="auto" hangingPunct="1">
              <a:spcBef>
                <a:spcPts val="0"/>
              </a:spcBef>
              <a:spcAft>
                <a:spcPts val="0"/>
              </a:spcAft>
              <a:defRPr sz="1200">
                <a:latin typeface="+mn-lt"/>
                <a:ea typeface="ＭＳ Ｐゴシック" pitchFamily="50" charset="-128"/>
              </a:defRPr>
            </a:lvl1pPr>
          </a:lstStyle>
          <a:p>
            <a:pPr>
              <a:defRPr/>
            </a:pPr>
            <a:endParaRPr lang="ja-JP" altLang="en-US"/>
          </a:p>
        </p:txBody>
      </p:sp>
      <p:sp>
        <p:nvSpPr>
          <p:cNvPr id="4" name="フッター プレースホルダー 3">
            <a:extLst>
              <a:ext uri="{FF2B5EF4-FFF2-40B4-BE49-F238E27FC236}">
                <a16:creationId xmlns:a16="http://schemas.microsoft.com/office/drawing/2014/main" id="{9B79A6AB-11F4-7836-3984-9F6AEF00743C}"/>
              </a:ext>
            </a:extLst>
          </p:cNvPr>
          <p:cNvSpPr>
            <a:spLocks noGrp="1"/>
          </p:cNvSpPr>
          <p:nvPr>
            <p:ph type="ftr" sz="quarter" idx="2"/>
          </p:nvPr>
        </p:nvSpPr>
        <p:spPr>
          <a:xfrm>
            <a:off x="0" y="9440863"/>
            <a:ext cx="2949575" cy="496887"/>
          </a:xfrm>
          <a:prstGeom prst="rect">
            <a:avLst/>
          </a:prstGeom>
        </p:spPr>
        <p:txBody>
          <a:bodyPr vert="horz" lIns="91432" tIns="45716" rIns="91432" bIns="45716" rtlCol="0" anchor="b"/>
          <a:lstStyle>
            <a:lvl1pPr algn="l" eaLnBrk="1" fontAlgn="auto" hangingPunct="1">
              <a:spcBef>
                <a:spcPts val="0"/>
              </a:spcBef>
              <a:spcAft>
                <a:spcPts val="0"/>
              </a:spcAft>
              <a:defRPr sz="1200">
                <a:latin typeface="+mn-lt"/>
                <a:ea typeface="ＭＳ Ｐゴシック"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C59D00F3-748C-96ED-EDA1-A1083DE685D3}"/>
              </a:ext>
            </a:extLst>
          </p:cNvPr>
          <p:cNvSpPr>
            <a:spLocks noGrp="1"/>
          </p:cNvSpPr>
          <p:nvPr>
            <p:ph type="sldNum" sz="quarter" idx="3"/>
          </p:nvPr>
        </p:nvSpPr>
        <p:spPr>
          <a:xfrm>
            <a:off x="3856038" y="9440863"/>
            <a:ext cx="2949575" cy="496887"/>
          </a:xfrm>
          <a:prstGeom prst="rect">
            <a:avLst/>
          </a:prstGeom>
        </p:spPr>
        <p:txBody>
          <a:bodyPr vert="horz" wrap="square" lIns="91432" tIns="45716" rIns="91432" bIns="4571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0BA81F1-441B-4497-8689-79918D59B806}"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9A7B921-1975-A89E-EDDF-5B9B159CB646}"/>
              </a:ext>
            </a:extLst>
          </p:cNvPr>
          <p:cNvSpPr>
            <a:spLocks noGrp="1"/>
          </p:cNvSpPr>
          <p:nvPr>
            <p:ph type="hdr" sz="quarter"/>
          </p:nvPr>
        </p:nvSpPr>
        <p:spPr>
          <a:xfrm>
            <a:off x="0" y="0"/>
            <a:ext cx="2949575" cy="496888"/>
          </a:xfrm>
          <a:prstGeom prst="rect">
            <a:avLst/>
          </a:prstGeom>
        </p:spPr>
        <p:txBody>
          <a:bodyPr vert="horz" lIns="91432" tIns="45716" rIns="91432" bIns="45716"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4" name="スライド イメージ プレースホルダー 3">
            <a:extLst>
              <a:ext uri="{FF2B5EF4-FFF2-40B4-BE49-F238E27FC236}">
                <a16:creationId xmlns:a16="http://schemas.microsoft.com/office/drawing/2014/main" id="{14CC9197-A4E5-C367-AEF0-2F91E8AA2FC1}"/>
              </a:ext>
            </a:extLst>
          </p:cNvPr>
          <p:cNvSpPr>
            <a:spLocks noGrp="1" noRot="1" noChangeAspect="1"/>
          </p:cNvSpPr>
          <p:nvPr>
            <p:ph type="sldImg" idx="2"/>
          </p:nvPr>
        </p:nvSpPr>
        <p:spPr>
          <a:xfrm>
            <a:off x="922338" y="746125"/>
            <a:ext cx="4965700" cy="3725863"/>
          </a:xfrm>
          <a:prstGeom prst="rect">
            <a:avLst/>
          </a:prstGeom>
          <a:noFill/>
          <a:ln w="12700">
            <a:solidFill>
              <a:prstClr val="black"/>
            </a:solidFill>
          </a:ln>
        </p:spPr>
        <p:txBody>
          <a:bodyPr vert="horz" lIns="91432" tIns="45716" rIns="91432" bIns="45716"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5B695168-F3E7-AC6D-E55B-52CF898BDD7C}"/>
              </a:ext>
            </a:extLst>
          </p:cNvPr>
          <p:cNvSpPr>
            <a:spLocks noGrp="1"/>
          </p:cNvSpPr>
          <p:nvPr>
            <p:ph type="body" sz="quarter" idx="3"/>
          </p:nvPr>
        </p:nvSpPr>
        <p:spPr>
          <a:xfrm>
            <a:off x="681038" y="4721225"/>
            <a:ext cx="5445125" cy="4471988"/>
          </a:xfrm>
          <a:prstGeom prst="rect">
            <a:avLst/>
          </a:prstGeom>
        </p:spPr>
        <p:txBody>
          <a:bodyPr vert="horz" lIns="91432" tIns="45716" rIns="91432" bIns="45716"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5675C51F-70FD-2951-D1F6-6CBB9B83FC47}"/>
              </a:ext>
            </a:extLst>
          </p:cNvPr>
          <p:cNvSpPr>
            <a:spLocks noGrp="1"/>
          </p:cNvSpPr>
          <p:nvPr>
            <p:ph type="ftr" sz="quarter" idx="4"/>
          </p:nvPr>
        </p:nvSpPr>
        <p:spPr>
          <a:xfrm>
            <a:off x="0" y="9440863"/>
            <a:ext cx="2949575" cy="496887"/>
          </a:xfrm>
          <a:prstGeom prst="rect">
            <a:avLst/>
          </a:prstGeom>
        </p:spPr>
        <p:txBody>
          <a:bodyPr vert="horz" lIns="91432" tIns="45716" rIns="91432" bIns="45716"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AC2D5A01-C4F4-61FA-EF91-4DE779D9DC41}"/>
              </a:ext>
            </a:extLst>
          </p:cNvPr>
          <p:cNvSpPr>
            <a:spLocks noGrp="1"/>
          </p:cNvSpPr>
          <p:nvPr>
            <p:ph type="sldNum" sz="quarter" idx="5"/>
          </p:nvPr>
        </p:nvSpPr>
        <p:spPr>
          <a:xfrm>
            <a:off x="3856038" y="9440863"/>
            <a:ext cx="2949575" cy="496887"/>
          </a:xfrm>
          <a:prstGeom prst="rect">
            <a:avLst/>
          </a:prstGeom>
        </p:spPr>
        <p:txBody>
          <a:bodyPr vert="horz" wrap="square" lIns="91432" tIns="45716" rIns="91432" bIns="4571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2699EA4-DE87-4F42-8D92-842BBE571A7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a:extLst>
              <a:ext uri="{FF2B5EF4-FFF2-40B4-BE49-F238E27FC236}">
                <a16:creationId xmlns:a16="http://schemas.microsoft.com/office/drawing/2014/main" id="{AE7387E2-1F31-5A71-99E0-F7BB8EF76116}"/>
              </a:ext>
            </a:extLst>
          </p:cNvPr>
          <p:cNvSpPr>
            <a:spLocks noGrp="1" noRot="1" noChangeAspect="1" noChangeArrowheads="1" noTextEdit="1"/>
          </p:cNvSpPr>
          <p:nvPr>
            <p:ph type="sldImg"/>
          </p:nvPr>
        </p:nvSpPr>
        <p:spPr bwMode="auto">
          <a:xfrm>
            <a:off x="1082675" y="1203325"/>
            <a:ext cx="4324350" cy="3244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a:extLst>
              <a:ext uri="{FF2B5EF4-FFF2-40B4-BE49-F238E27FC236}">
                <a16:creationId xmlns:a16="http://schemas.microsoft.com/office/drawing/2014/main" id="{6613A17B-F3FE-74A5-A4E6-97801F8439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a:latin typeface="ＭＳ ゴシック" panose="020B0609070205080204" pitchFamily="49" charset="-128"/>
                <a:ea typeface="ＭＳ ゴシック" panose="020B0609070205080204" pitchFamily="49" charset="-128"/>
              </a:rPr>
              <a:t>〇皆さんは、　「拉致問題」　という言葉を聞いたことがありますか。</a:t>
            </a:r>
          </a:p>
          <a:p>
            <a:r>
              <a:rPr lang="ja-JP" altLang="en-US" sz="1400" dirty="0">
                <a:latin typeface="ＭＳ ゴシック" panose="020B0609070205080204" pitchFamily="49" charset="-128"/>
                <a:ea typeface="ＭＳ ゴシック" panose="020B0609070205080204" pitchFamily="49" charset="-128"/>
              </a:rPr>
              <a:t>〇今日は、皆さんに「拉致問題」について知り、深く考えてもらいたいと思います。</a:t>
            </a:r>
          </a:p>
        </p:txBody>
      </p:sp>
      <p:sp>
        <p:nvSpPr>
          <p:cNvPr id="32772" name="スライド番号プレースホルダ 3">
            <a:extLst>
              <a:ext uri="{FF2B5EF4-FFF2-40B4-BE49-F238E27FC236}">
                <a16:creationId xmlns:a16="http://schemas.microsoft.com/office/drawing/2014/main" id="{EFA98DEB-4555-C569-8FA5-4E79B97529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spcBef>
                <a:spcPct val="30000"/>
              </a:spcBef>
              <a:defRPr kumimoji="1" sz="1200">
                <a:solidFill>
                  <a:schemeClr val="tx1"/>
                </a:solidFill>
                <a:latin typeface="Calibri" panose="020F0502020204030204" pitchFamily="34" charset="0"/>
              </a:defRPr>
            </a:lvl1pPr>
            <a:lvl2pPr marL="712788" indent="-273050" defTabSz="876300">
              <a:spcBef>
                <a:spcPct val="30000"/>
              </a:spcBef>
              <a:defRPr kumimoji="1" sz="1200">
                <a:solidFill>
                  <a:schemeClr val="tx1"/>
                </a:solidFill>
                <a:latin typeface="Calibri" panose="020F0502020204030204" pitchFamily="34" charset="0"/>
              </a:defRPr>
            </a:lvl2pPr>
            <a:lvl3pPr marL="1096963" indent="-219075" defTabSz="876300">
              <a:spcBef>
                <a:spcPct val="30000"/>
              </a:spcBef>
              <a:defRPr kumimoji="1" sz="1200">
                <a:solidFill>
                  <a:schemeClr val="tx1"/>
                </a:solidFill>
                <a:latin typeface="Calibri" panose="020F0502020204030204" pitchFamily="34" charset="0"/>
              </a:defRPr>
            </a:lvl3pPr>
            <a:lvl4pPr marL="1536700" indent="-219075" defTabSz="876300">
              <a:spcBef>
                <a:spcPct val="30000"/>
              </a:spcBef>
              <a:defRPr kumimoji="1" sz="1200">
                <a:solidFill>
                  <a:schemeClr val="tx1"/>
                </a:solidFill>
                <a:latin typeface="Calibri" panose="020F0502020204030204" pitchFamily="34" charset="0"/>
              </a:defRPr>
            </a:lvl4pPr>
            <a:lvl5pPr marL="1978025" indent="-219075" defTabSz="876300">
              <a:spcBef>
                <a:spcPct val="30000"/>
              </a:spcBef>
              <a:defRPr kumimoji="1" sz="1200">
                <a:solidFill>
                  <a:schemeClr val="tx1"/>
                </a:solidFill>
                <a:latin typeface="Calibri" panose="020F0502020204030204" pitchFamily="34" charset="0"/>
              </a:defRPr>
            </a:lvl5pPr>
            <a:lvl6pPr marL="2435225" indent="-219075" defTabSz="876300" eaLnBrk="0" fontAlgn="base" hangingPunct="0">
              <a:spcBef>
                <a:spcPct val="30000"/>
              </a:spcBef>
              <a:spcAft>
                <a:spcPct val="0"/>
              </a:spcAft>
              <a:defRPr kumimoji="1" sz="1200">
                <a:solidFill>
                  <a:schemeClr val="tx1"/>
                </a:solidFill>
                <a:latin typeface="Calibri" panose="020F0502020204030204" pitchFamily="34" charset="0"/>
              </a:defRPr>
            </a:lvl6pPr>
            <a:lvl7pPr marL="2892425" indent="-219075" defTabSz="876300" eaLnBrk="0" fontAlgn="base" hangingPunct="0">
              <a:spcBef>
                <a:spcPct val="30000"/>
              </a:spcBef>
              <a:spcAft>
                <a:spcPct val="0"/>
              </a:spcAft>
              <a:defRPr kumimoji="1" sz="1200">
                <a:solidFill>
                  <a:schemeClr val="tx1"/>
                </a:solidFill>
                <a:latin typeface="Calibri" panose="020F0502020204030204" pitchFamily="34" charset="0"/>
              </a:defRPr>
            </a:lvl7pPr>
            <a:lvl8pPr marL="3349625" indent="-219075" defTabSz="876300" eaLnBrk="0" fontAlgn="base" hangingPunct="0">
              <a:spcBef>
                <a:spcPct val="30000"/>
              </a:spcBef>
              <a:spcAft>
                <a:spcPct val="0"/>
              </a:spcAft>
              <a:defRPr kumimoji="1" sz="1200">
                <a:solidFill>
                  <a:schemeClr val="tx1"/>
                </a:solidFill>
                <a:latin typeface="Calibri" panose="020F0502020204030204" pitchFamily="34" charset="0"/>
              </a:defRPr>
            </a:lvl8pPr>
            <a:lvl9pPr marL="3806825" indent="-219075" defTabSz="876300" eaLnBrk="0" fontAlgn="base" hangingPunct="0">
              <a:spcBef>
                <a:spcPct val="30000"/>
              </a:spcBef>
              <a:spcAft>
                <a:spcPct val="0"/>
              </a:spcAft>
              <a:defRPr kumimoji="1" sz="1200">
                <a:solidFill>
                  <a:schemeClr val="tx1"/>
                </a:solidFill>
                <a:latin typeface="Calibri" panose="020F0502020204030204" pitchFamily="34" charset="0"/>
              </a:defRPr>
            </a:lvl9pPr>
          </a:lstStyle>
          <a:p>
            <a:pPr>
              <a:spcBef>
                <a:spcPct val="0"/>
              </a:spcBef>
            </a:pPr>
            <a:fld id="{B82F4432-9322-46B5-9032-EC07569F4064}" type="slidenum">
              <a:rPr lang="en-US" altLang="ja-JP" smtClean="0">
                <a:latin typeface="Arial" panose="020B0604020202020204" pitchFamily="34" charset="0"/>
              </a:rPr>
              <a:pPr>
                <a:spcBef>
                  <a:spcPct val="0"/>
                </a:spcBef>
              </a:pPr>
              <a:t>1</a:t>
            </a:fld>
            <a:endParaRPr lang="en-US" altLang="ja-JP">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032DDC62-0C4E-D870-A41C-3634AD04CC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427B6A66-E91B-CCFD-EE06-E3BC7E13EB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〇事態が大きく変わったのは、</a:t>
            </a:r>
            <a:r>
              <a:rPr lang="en-US" altLang="ja-JP" dirty="0"/>
              <a:t>2002</a:t>
            </a:r>
            <a:r>
              <a:rPr lang="ja-JP" altLang="en-US" dirty="0"/>
              <a:t>年９月１７日に行われた　「第１回 日朝首脳会談」　でした。</a:t>
            </a:r>
            <a:endParaRPr lang="en-US" altLang="ja-JP" dirty="0"/>
          </a:p>
          <a:p>
            <a:r>
              <a:rPr lang="ja-JP" altLang="en-US" dirty="0"/>
              <a:t>〇首脳会談とは、日本の総理大臣のような政府のトップ同士が話合いをすることです。</a:t>
            </a:r>
            <a:endParaRPr lang="en-US" altLang="ja-JP" dirty="0"/>
          </a:p>
          <a:p>
            <a:endParaRPr lang="en-US" altLang="ja-JP" dirty="0"/>
          </a:p>
          <a:p>
            <a:r>
              <a:rPr lang="ja-JP" altLang="en-US" dirty="0"/>
              <a:t>〇北朝鮮側は、この会談において、長年否定していた日本人の拉致を初めて認めて謝罪しました。</a:t>
            </a:r>
          </a:p>
          <a:p>
            <a:r>
              <a:rPr lang="ja-JP" altLang="en-US" dirty="0"/>
              <a:t>〇その上で、「拉致に関わった関係者への処罰」　「拉致を二度と起こらないようにする再発の防止」「拉致被害者の帰国」「拉致被害者とその家族の面会」を保証すると約束しました。</a:t>
            </a:r>
            <a:endParaRPr lang="en-US" altLang="ja-JP" dirty="0"/>
          </a:p>
          <a:p>
            <a:endParaRPr lang="en-US" altLang="ja-JP" dirty="0"/>
          </a:p>
          <a:p>
            <a:r>
              <a:rPr lang="ja-JP" altLang="en-US" dirty="0"/>
              <a:t>〇これにより、拉致問題は解決に向かうと思われました。</a:t>
            </a:r>
          </a:p>
        </p:txBody>
      </p:sp>
      <p:sp>
        <p:nvSpPr>
          <p:cNvPr id="53252" name="スライド番号プレースホルダー 3">
            <a:extLst>
              <a:ext uri="{FF2B5EF4-FFF2-40B4-BE49-F238E27FC236}">
                <a16:creationId xmlns:a16="http://schemas.microsoft.com/office/drawing/2014/main" id="{7321D554-4B0A-02D4-F58F-B4DB571D1A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99B6F0EF-C9DA-4726-A32E-D6FEF5CB2767}" type="slidenum">
              <a:rPr lang="ja-JP" altLang="en-US" smtClean="0">
                <a:latin typeface="Calibri" panose="020F0502020204030204" pitchFamily="34" charset="0"/>
              </a:rPr>
              <a:pPr/>
              <a:t>10</a:t>
            </a:fld>
            <a:endParaRPr lang="ja-JP"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C4891760-1734-5BF1-C77D-9A59327597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E1D26400-D583-AFBD-C89F-C001CC2478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〇しかし、当時日本政府が北朝鮮による拉致の疑いがあるとしていた</a:t>
            </a:r>
            <a:r>
              <a:rPr lang="en-US" altLang="ja-JP" dirty="0"/>
              <a:t>13</a:t>
            </a:r>
            <a:r>
              <a:rPr lang="ja-JP" altLang="en-US" dirty="0"/>
              <a:t>名のうち、生きているのは４名のみ、８名は死亡、１名は北朝鮮に来ていないと伝えられました。</a:t>
            </a:r>
            <a:endParaRPr lang="en-US" altLang="ja-JP" dirty="0"/>
          </a:p>
          <a:p>
            <a:r>
              <a:rPr lang="ja-JP" altLang="en-US" dirty="0"/>
              <a:t>〇また、日本側が調査依頼をしていなかった「曽我ひとみさん」について、拉致を認め、その生存を確認したとの報告がされました。</a:t>
            </a:r>
            <a:endParaRPr lang="en-US" altLang="ja-JP" dirty="0"/>
          </a:p>
          <a:p>
            <a:r>
              <a:rPr lang="ja-JP" altLang="en-US" dirty="0"/>
              <a:t>〇これに対し、当時の総理大臣　小泉純一郎氏は、当時の国防委員長　金正日（キムジョンイル）氏に対し強く抗議し、「調査を継続すること」、「生存者を帰国させること」、「再発防止を図ること」を要求しました。</a:t>
            </a:r>
          </a:p>
        </p:txBody>
      </p:sp>
      <p:sp>
        <p:nvSpPr>
          <p:cNvPr id="55300" name="スライド番号プレースホルダー 3">
            <a:extLst>
              <a:ext uri="{FF2B5EF4-FFF2-40B4-BE49-F238E27FC236}">
                <a16:creationId xmlns:a16="http://schemas.microsoft.com/office/drawing/2014/main" id="{AD6F533D-CE07-DABB-6F83-844BF0DD19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B81BB50C-DD10-47C9-98A4-FAF5CF4F6B16}" type="slidenum">
              <a:rPr lang="ja-JP" altLang="en-US" smtClean="0">
                <a:latin typeface="Calibri" panose="020F0502020204030204" pitchFamily="34" charset="0"/>
              </a:rPr>
              <a:pPr/>
              <a:t>11</a:t>
            </a:fld>
            <a:endParaRPr lang="ja-JP"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CEAB03FC-4088-DEC8-D2AA-7F0CD75C0B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40F04874-AC73-AE2D-B016-02B15BC33A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a:t>
            </a:r>
            <a:r>
              <a:rPr lang="en-US" altLang="ja-JP" dirty="0"/>
              <a:t>2002</a:t>
            </a:r>
            <a:r>
              <a:rPr lang="ja-JP" altLang="en-US" dirty="0"/>
              <a:t>年</a:t>
            </a:r>
            <a:r>
              <a:rPr lang="en-US" altLang="ja-JP" dirty="0"/>
              <a:t>10</a:t>
            </a:r>
            <a:r>
              <a:rPr lang="ja-JP" altLang="en-US" dirty="0"/>
              <a:t>月</a:t>
            </a:r>
            <a:r>
              <a:rPr lang="en-US" altLang="ja-JP" dirty="0"/>
              <a:t>15</a:t>
            </a:r>
            <a:r>
              <a:rPr lang="ja-JP" altLang="en-US" dirty="0"/>
              <a:t>日、北朝鮮側から生きていると伝えられた拉致被害者５名が帰国し、家族との再会を果たしました。</a:t>
            </a:r>
            <a:endParaRPr lang="en-US" altLang="ja-JP" dirty="0"/>
          </a:p>
          <a:p>
            <a:r>
              <a:rPr lang="ja-JP" altLang="en-US" dirty="0"/>
              <a:t>〇拉致被害から２４年という長い長い年月が過ぎていましたが、この日は拉致問題が解決に向けて前進し始めた大きな</a:t>
            </a:r>
            <a:r>
              <a:rPr lang="en-US" altLang="ja-JP" dirty="0"/>
              <a:t>1</a:t>
            </a:r>
            <a:r>
              <a:rPr lang="ja-JP" altLang="en-US" dirty="0"/>
              <a:t>日となりました。</a:t>
            </a:r>
            <a:endParaRPr lang="en-US" altLang="ja-JP" dirty="0"/>
          </a:p>
          <a:p>
            <a:endParaRPr lang="ja-JP" altLang="en-US" dirty="0"/>
          </a:p>
        </p:txBody>
      </p:sp>
      <p:sp>
        <p:nvSpPr>
          <p:cNvPr id="57348" name="スライド番号プレースホルダー 3">
            <a:extLst>
              <a:ext uri="{FF2B5EF4-FFF2-40B4-BE49-F238E27FC236}">
                <a16:creationId xmlns:a16="http://schemas.microsoft.com/office/drawing/2014/main" id="{BCEE58A4-6523-CBA2-45C5-C75B366F12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16D21155-CC67-4291-B5B9-7356FCDC21A6}" type="slidenum">
              <a:rPr lang="ja-JP" altLang="en-US" smtClean="0">
                <a:latin typeface="Calibri" panose="020F0502020204030204" pitchFamily="34" charset="0"/>
              </a:rPr>
              <a:pPr/>
              <a:t>12</a:t>
            </a:fld>
            <a:endParaRPr lang="ja-JP"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391BCACB-51D8-0ADE-67CC-13D2CBCF3D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EA298465-64A0-4B59-A4D9-544C145670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〇拉致被害者５人の帰国後も、日本と北朝鮮の話合いは続けられました。</a:t>
            </a:r>
            <a:endParaRPr lang="en-US" altLang="ja-JP" dirty="0"/>
          </a:p>
          <a:p>
            <a:r>
              <a:rPr lang="ja-JP" altLang="en-US" dirty="0"/>
              <a:t>〇</a:t>
            </a:r>
            <a:r>
              <a:rPr lang="en-US" altLang="ja-JP" dirty="0"/>
              <a:t>2004</a:t>
            </a:r>
            <a:r>
              <a:rPr lang="ja-JP" altLang="en-US" dirty="0"/>
              <a:t>年</a:t>
            </a:r>
            <a:r>
              <a:rPr lang="en-US" altLang="ja-JP" dirty="0"/>
              <a:t>5</a:t>
            </a:r>
            <a:r>
              <a:rPr lang="ja-JP" altLang="en-US" dirty="0"/>
              <a:t>月、小泉総理が再度訪朝し、金正日国防委員長との間で、第２回日朝首脳会談が行われました。</a:t>
            </a:r>
            <a:endParaRPr lang="en-US" altLang="ja-JP" dirty="0"/>
          </a:p>
          <a:p>
            <a:r>
              <a:rPr lang="ja-JP" altLang="en-US" dirty="0"/>
              <a:t>〇この会談により、帰国した被害者の家族も日本に来日することができました。</a:t>
            </a:r>
            <a:endParaRPr lang="en-US" altLang="ja-JP" dirty="0"/>
          </a:p>
          <a:p>
            <a:endParaRPr lang="en-US" altLang="ja-JP" dirty="0"/>
          </a:p>
          <a:p>
            <a:r>
              <a:rPr lang="ja-JP" altLang="en-US" dirty="0"/>
              <a:t>〇また、</a:t>
            </a:r>
            <a:r>
              <a:rPr lang="en-US" altLang="ja-JP" dirty="0"/>
              <a:t>2014</a:t>
            </a:r>
            <a:r>
              <a:rPr lang="ja-JP" altLang="en-US" dirty="0"/>
              <a:t>年</a:t>
            </a:r>
            <a:r>
              <a:rPr lang="en-US" altLang="ja-JP" dirty="0"/>
              <a:t>5</a:t>
            </a:r>
            <a:r>
              <a:rPr lang="ja-JP" altLang="en-US" dirty="0"/>
              <a:t>月にスウェーデンの首都ストックホルムで開催された日本と北朝鮮の話合い（日朝政府間協議）では、北朝鮮側は、拉致被害者を含む全ての日本人に関する調査の実施を約束しました。</a:t>
            </a:r>
            <a:endParaRPr lang="en-US" altLang="ja-JP" dirty="0"/>
          </a:p>
          <a:p>
            <a:r>
              <a:rPr lang="ja-JP" altLang="en-US" dirty="0"/>
              <a:t>〇これで、誰もが拉致問題は解決されると思っていました。</a:t>
            </a:r>
            <a:endParaRPr lang="en-US" altLang="ja-JP" dirty="0"/>
          </a:p>
          <a:p>
            <a:endParaRPr lang="en-US" altLang="ja-JP" dirty="0"/>
          </a:p>
          <a:p>
            <a:r>
              <a:rPr lang="ja-JP" altLang="en-US" dirty="0"/>
              <a:t>〇しかし、事態は急変します。</a:t>
            </a:r>
            <a:r>
              <a:rPr lang="en-US" altLang="ja-JP" dirty="0"/>
              <a:t>2016</a:t>
            </a:r>
            <a:r>
              <a:rPr lang="ja-JP" altLang="en-US" dirty="0"/>
              <a:t>年、北朝鮮は４回目の核実験を行ったり、弾道ミサイルを発射したりしました。</a:t>
            </a:r>
            <a:endParaRPr lang="en-US" altLang="ja-JP" dirty="0"/>
          </a:p>
          <a:p>
            <a:r>
              <a:rPr lang="ja-JP" altLang="en-US" dirty="0"/>
              <a:t>〇これは日本にとって大きな脅威であることから強く抗議をしましたが、北朝鮮側は聞く耳を持たず、核ミサイル開発を続けました。</a:t>
            </a:r>
            <a:endParaRPr lang="en-US" altLang="ja-JP" dirty="0"/>
          </a:p>
          <a:p>
            <a:r>
              <a:rPr lang="ja-JP" altLang="en-US" dirty="0"/>
              <a:t>〇これを受け、日本は北朝鮮に対して、輸出入の禁止など独自の制裁措置の実施を発表しました。</a:t>
            </a:r>
            <a:endParaRPr lang="en-US" altLang="ja-JP" dirty="0"/>
          </a:p>
          <a:p>
            <a:r>
              <a:rPr lang="ja-JP" altLang="en-US" dirty="0"/>
              <a:t>〇これに対し、北朝鮮は「調査の全面中止」及び「特別調査委員会の解体」を一方的に宣言しました。</a:t>
            </a:r>
            <a:endParaRPr lang="en-US" altLang="ja-JP" dirty="0"/>
          </a:p>
          <a:p>
            <a:r>
              <a:rPr lang="ja-JP" altLang="en-US" dirty="0"/>
              <a:t>〇日本は北朝鮮に対し厳重に抗議し、一日も早く全ての拉致被害者を帰国させるべきことについて、強く要求しましたが、その後大きな進展はありません。</a:t>
            </a:r>
            <a:endParaRPr lang="en-US" altLang="ja-JP" dirty="0"/>
          </a:p>
        </p:txBody>
      </p:sp>
      <p:sp>
        <p:nvSpPr>
          <p:cNvPr id="59396" name="スライド番号プレースホルダー 3">
            <a:extLst>
              <a:ext uri="{FF2B5EF4-FFF2-40B4-BE49-F238E27FC236}">
                <a16:creationId xmlns:a16="http://schemas.microsoft.com/office/drawing/2014/main" id="{B6F1378E-F918-24D4-9DDB-28F13F915D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916CF05B-F3BF-4543-964F-5F8E4441D479}" type="slidenum">
              <a:rPr lang="ja-JP" altLang="en-US" smtClean="0">
                <a:latin typeface="Calibri" panose="020F0502020204030204" pitchFamily="34" charset="0"/>
              </a:rPr>
              <a:pPr/>
              <a:t>13</a:t>
            </a:fld>
            <a:endParaRPr lang="ja-JP"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0663572F-68DC-E22C-1E47-A047204ACA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B6D28183-0716-7379-E026-BF9A5BECE6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〇今も、まだまだ多くの人が拉致されたままです。</a:t>
            </a:r>
            <a:endParaRPr lang="en-US" altLang="ja-JP" dirty="0"/>
          </a:p>
          <a:p>
            <a:r>
              <a:rPr lang="ja-JP" altLang="en-US" dirty="0"/>
              <a:t>〇日本は北朝鮮に強く抗議し、すべての拉致被害者の一日も早い帰国を求めています。</a:t>
            </a:r>
            <a:endParaRPr lang="en-US" altLang="ja-JP" dirty="0"/>
          </a:p>
          <a:p>
            <a:r>
              <a:rPr lang="ja-JP" altLang="en-US" dirty="0"/>
              <a:t>〇残された被害者家族の時間は、大切な家族が拉致された日から止まったままです。</a:t>
            </a:r>
          </a:p>
          <a:p>
            <a:r>
              <a:rPr lang="ja-JP" altLang="en-US" dirty="0"/>
              <a:t>〇拉致問題の解決を求める署名数は、令和７年８月末現在、</a:t>
            </a:r>
            <a:r>
              <a:rPr lang="en-US" altLang="ja-JP" dirty="0"/>
              <a:t>1,900</a:t>
            </a:r>
            <a:r>
              <a:rPr lang="ja-JP" altLang="en-US" dirty="0"/>
              <a:t>万をこえています。</a:t>
            </a:r>
            <a:endParaRPr lang="en-US" altLang="ja-JP" dirty="0"/>
          </a:p>
        </p:txBody>
      </p:sp>
      <p:sp>
        <p:nvSpPr>
          <p:cNvPr id="61444" name="スライド番号プレースホルダー 3">
            <a:extLst>
              <a:ext uri="{FF2B5EF4-FFF2-40B4-BE49-F238E27FC236}">
                <a16:creationId xmlns:a16="http://schemas.microsoft.com/office/drawing/2014/main" id="{3F5FFAAD-79FF-2BE4-5E8B-82A4D63113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189FE8A1-068D-4B9D-8916-D0875DDA81A4}" type="slidenum">
              <a:rPr lang="ja-JP" altLang="en-US" smtClean="0">
                <a:latin typeface="Calibri" panose="020F0502020204030204" pitchFamily="34" charset="0"/>
              </a:rPr>
              <a:pPr/>
              <a:t>14</a:t>
            </a:fld>
            <a:endParaRPr lang="ja-JP"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24F24E8E-4CB6-3193-D08A-B044EAAB91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a:extLst>
              <a:ext uri="{FF2B5EF4-FFF2-40B4-BE49-F238E27FC236}">
                <a16:creationId xmlns:a16="http://schemas.microsoft.com/office/drawing/2014/main" id="{9E2D70FF-AA03-8258-87AA-5B41E07D24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【Ⅲ</a:t>
            </a:r>
            <a:r>
              <a:rPr lang="ja-JP" altLang="en-US" b="1" dirty="0">
                <a:solidFill>
                  <a:srgbClr val="0070C0"/>
                </a:solidFill>
              </a:rPr>
              <a:t> アニメ「めぐみ」の視聴（</a:t>
            </a:r>
            <a:r>
              <a:rPr lang="en-US" altLang="ja-JP" b="1" dirty="0">
                <a:solidFill>
                  <a:srgbClr val="0070C0"/>
                </a:solidFill>
              </a:rPr>
              <a:t>25</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〇それでは、最後にみなさんに一本のドキュメンタリー・アニメを見ていただきます。</a:t>
            </a:r>
            <a:endParaRPr lang="en-US" altLang="ja-JP" dirty="0"/>
          </a:p>
        </p:txBody>
      </p:sp>
      <p:sp>
        <p:nvSpPr>
          <p:cNvPr id="63492" name="スライド番号プレースホルダー 3">
            <a:extLst>
              <a:ext uri="{FF2B5EF4-FFF2-40B4-BE49-F238E27FC236}">
                <a16:creationId xmlns:a16="http://schemas.microsoft.com/office/drawing/2014/main" id="{E9D14F8C-601B-A094-A995-C3ADBE0C48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F2098730-5D33-4783-B19D-C6BC0EBF973D}" type="slidenum">
              <a:rPr lang="ja-JP" altLang="en-US" smtClean="0">
                <a:latin typeface="Calibri" panose="020F0502020204030204" pitchFamily="34" charset="0"/>
              </a:rPr>
              <a:pPr/>
              <a:t>15</a:t>
            </a:fld>
            <a:endParaRPr lang="ja-JP"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7E991BD2-6C2A-E95A-67F2-E559A07491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a:extLst>
              <a:ext uri="{FF2B5EF4-FFF2-40B4-BE49-F238E27FC236}">
                <a16:creationId xmlns:a16="http://schemas.microsoft.com/office/drawing/2014/main" id="{CF9DF325-4911-1F8C-3851-3F5D02AD3A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【Ⅲ</a:t>
            </a:r>
            <a:r>
              <a:rPr lang="ja-JP" altLang="en-US" b="1" dirty="0">
                <a:solidFill>
                  <a:srgbClr val="0070C0"/>
                </a:solidFill>
              </a:rPr>
              <a:t> アニメ「めぐみ」の視聴（</a:t>
            </a:r>
            <a:r>
              <a:rPr lang="en-US" altLang="ja-JP" b="1" dirty="0">
                <a:solidFill>
                  <a:srgbClr val="0070C0"/>
                </a:solidFill>
              </a:rPr>
              <a:t>25</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〇今から</a:t>
            </a:r>
            <a:r>
              <a:rPr lang="en-US" altLang="ja-JP" dirty="0"/>
              <a:t>45</a:t>
            </a:r>
            <a:r>
              <a:rPr lang="ja-JP" altLang="en-US" dirty="0"/>
              <a:t>年以上前の昭和</a:t>
            </a:r>
            <a:r>
              <a:rPr lang="en-US" altLang="ja-JP" dirty="0"/>
              <a:t>52</a:t>
            </a:r>
            <a:r>
              <a:rPr lang="ja-JP" altLang="en-US" dirty="0"/>
              <a:t>年（</a:t>
            </a:r>
            <a:r>
              <a:rPr lang="en-US" altLang="ja-JP" dirty="0"/>
              <a:t>1977</a:t>
            </a:r>
            <a:r>
              <a:rPr lang="ja-JP" altLang="en-US" dirty="0"/>
              <a:t>年）</a:t>
            </a:r>
            <a:r>
              <a:rPr lang="en-US" altLang="ja-JP" dirty="0"/>
              <a:t>11</a:t>
            </a:r>
            <a:r>
              <a:rPr lang="ja-JP" altLang="en-US" dirty="0"/>
              <a:t>月</a:t>
            </a:r>
            <a:r>
              <a:rPr lang="en-US" altLang="ja-JP" dirty="0"/>
              <a:t>15</a:t>
            </a:r>
            <a:r>
              <a:rPr lang="ja-JP" altLang="en-US" dirty="0"/>
              <a:t>日、日本海に面した新潟の街から一人の少女が姿を消しました。</a:t>
            </a:r>
          </a:p>
        </p:txBody>
      </p:sp>
      <p:sp>
        <p:nvSpPr>
          <p:cNvPr id="65540" name="スライド番号プレースホルダー 3">
            <a:extLst>
              <a:ext uri="{FF2B5EF4-FFF2-40B4-BE49-F238E27FC236}">
                <a16:creationId xmlns:a16="http://schemas.microsoft.com/office/drawing/2014/main" id="{DCFFC69C-277C-BEE6-4C06-85F7BCE887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D85FB996-EFCA-439C-98B1-99AA0A60C910}" type="slidenum">
              <a:rPr lang="ja-JP" altLang="en-US" smtClean="0">
                <a:latin typeface="Calibri" panose="020F0502020204030204" pitchFamily="34" charset="0"/>
              </a:rPr>
              <a:pPr/>
              <a:t>16</a:t>
            </a:fld>
            <a:endParaRPr lang="ja-JP"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a:extLst>
              <a:ext uri="{FF2B5EF4-FFF2-40B4-BE49-F238E27FC236}">
                <a16:creationId xmlns:a16="http://schemas.microsoft.com/office/drawing/2014/main" id="{C61E3BA5-E812-E14F-6B11-82C6F81791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a:extLst>
              <a:ext uri="{FF2B5EF4-FFF2-40B4-BE49-F238E27FC236}">
                <a16:creationId xmlns:a16="http://schemas.microsoft.com/office/drawing/2014/main" id="{F4982358-0C5D-D789-46FD-1D93E10271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〇アニメ「めぐみ」は、昭和</a:t>
            </a:r>
            <a:r>
              <a:rPr lang="en-US" altLang="ja-JP" dirty="0"/>
              <a:t>52</a:t>
            </a:r>
            <a:r>
              <a:rPr lang="ja-JP" altLang="en-US" dirty="0"/>
              <a:t>年、当時中学</a:t>
            </a:r>
            <a:r>
              <a:rPr lang="en-US" altLang="ja-JP" dirty="0"/>
              <a:t>1</a:t>
            </a:r>
            <a:r>
              <a:rPr lang="ja-JP" altLang="en-US" dirty="0"/>
              <a:t>年生だった横田めぐみさんが、学校からの帰宅途中に北朝鮮当局により拉致された事件を題材に、残された家族の苦悩や、懸命な救出活動の模様を描いたドキュメンタリー・アニメです。</a:t>
            </a:r>
          </a:p>
          <a:p>
            <a:r>
              <a:rPr lang="ja-JP" altLang="en-US" dirty="0"/>
              <a:t>〇みなさんと同年代のまだ子供だっためぐみさんが拉致をされたということ、ぜひ、他人事ではなく自分事として見ていただければと思います。</a:t>
            </a:r>
            <a:endParaRPr lang="en-US" altLang="ja-JP" dirty="0"/>
          </a:p>
          <a:p>
            <a:endParaRPr lang="en-US" altLang="ja-JP" dirty="0"/>
          </a:p>
          <a:p>
            <a:r>
              <a:rPr lang="en-US" altLang="ja-JP" dirty="0"/>
              <a:t>【</a:t>
            </a:r>
            <a:r>
              <a:rPr lang="ja-JP" altLang="en-US" dirty="0"/>
              <a:t>アニメ「めぐみ」視聴　通常版：２５分</a:t>
            </a:r>
            <a:r>
              <a:rPr lang="en-US" altLang="ja-JP" dirty="0"/>
              <a:t>】</a:t>
            </a:r>
          </a:p>
          <a:p>
            <a:endParaRPr lang="ja-JP" altLang="en-US" dirty="0"/>
          </a:p>
        </p:txBody>
      </p:sp>
      <p:sp>
        <p:nvSpPr>
          <p:cNvPr id="67588" name="スライド番号プレースホルダー 3">
            <a:extLst>
              <a:ext uri="{FF2B5EF4-FFF2-40B4-BE49-F238E27FC236}">
                <a16:creationId xmlns:a16="http://schemas.microsoft.com/office/drawing/2014/main" id="{1EDBAEE3-4FF3-3EFD-1568-AD53F994DD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875FF6D8-AF77-4C56-BFE3-5C1312F4FDC9}" type="slidenum">
              <a:rPr lang="ja-JP" altLang="en-US" smtClean="0">
                <a:latin typeface="Calibri" panose="020F0502020204030204" pitchFamily="34" charset="0"/>
              </a:rPr>
              <a:pPr/>
              <a:t>17</a:t>
            </a:fld>
            <a:endParaRPr lang="ja-JP"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a:extLst>
              <a:ext uri="{FF2B5EF4-FFF2-40B4-BE49-F238E27FC236}">
                <a16:creationId xmlns:a16="http://schemas.microsoft.com/office/drawing/2014/main" id="{9C062D46-B9D5-C23E-3FB7-424E6B0A7F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a:extLst>
              <a:ext uri="{FF2B5EF4-FFF2-40B4-BE49-F238E27FC236}">
                <a16:creationId xmlns:a16="http://schemas.microsoft.com/office/drawing/2014/main" id="{EC58A33B-EF17-1A3B-9E24-77719229ED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いずれかの方法でアニメ「めぐみ」を視聴してください。</a:t>
            </a:r>
          </a:p>
        </p:txBody>
      </p:sp>
      <p:sp>
        <p:nvSpPr>
          <p:cNvPr id="69636" name="スライド番号プレースホルダー 3">
            <a:extLst>
              <a:ext uri="{FF2B5EF4-FFF2-40B4-BE49-F238E27FC236}">
                <a16:creationId xmlns:a16="http://schemas.microsoft.com/office/drawing/2014/main" id="{32D09B00-CA8E-0EDF-C839-28B85F2850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2D3232BA-C166-4456-B680-CB9B32A5C17B}" type="slidenum">
              <a:rPr lang="ja-JP" altLang="en-US" smtClean="0">
                <a:latin typeface="Calibri" panose="020F0502020204030204" pitchFamily="34" charset="0"/>
              </a:rPr>
              <a:pPr/>
              <a:t>18</a:t>
            </a:fld>
            <a:endParaRPr lang="ja-JP"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a:extLst>
              <a:ext uri="{FF2B5EF4-FFF2-40B4-BE49-F238E27FC236}">
                <a16:creationId xmlns:a16="http://schemas.microsoft.com/office/drawing/2014/main" id="{BDE020F6-EB6D-C699-D6CE-7620E2A52B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a:extLst>
              <a:ext uri="{FF2B5EF4-FFF2-40B4-BE49-F238E27FC236}">
                <a16:creationId xmlns:a16="http://schemas.microsoft.com/office/drawing/2014/main" id="{2392FB67-BBF5-8EF2-82B4-74570C08CA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C77C3"/>
                </a:solidFill>
              </a:rPr>
              <a:t>【Ⅳ</a:t>
            </a:r>
            <a:r>
              <a:rPr lang="ja-JP" altLang="en-US" b="1" dirty="0">
                <a:solidFill>
                  <a:srgbClr val="0C77C3"/>
                </a:solidFill>
              </a:rPr>
              <a:t> ふり返り（</a:t>
            </a:r>
            <a:r>
              <a:rPr lang="en-US" altLang="ja-JP" b="1" dirty="0">
                <a:solidFill>
                  <a:srgbClr val="0C77C3"/>
                </a:solidFill>
              </a:rPr>
              <a:t>8</a:t>
            </a:r>
            <a:r>
              <a:rPr lang="ja-JP" altLang="en-US" b="1" dirty="0">
                <a:solidFill>
                  <a:srgbClr val="0C77C3"/>
                </a:solidFill>
              </a:rPr>
              <a:t>分）</a:t>
            </a:r>
            <a:r>
              <a:rPr lang="en-US" altLang="ja-JP" b="1" dirty="0">
                <a:solidFill>
                  <a:srgbClr val="0C77C3"/>
                </a:solidFill>
              </a:rPr>
              <a:t>】</a:t>
            </a:r>
          </a:p>
          <a:p>
            <a:endParaRPr lang="en-US" altLang="ja-JP" dirty="0"/>
          </a:p>
          <a:p>
            <a:r>
              <a:rPr lang="ja-JP" altLang="en-US" dirty="0"/>
              <a:t>　</a:t>
            </a:r>
            <a:r>
              <a:rPr lang="en-US" altLang="ja-JP" dirty="0"/>
              <a:t>※</a:t>
            </a:r>
            <a:r>
              <a:rPr lang="ja-JP" altLang="en-US" dirty="0"/>
              <a:t>アニメ「めぐみ」の視聴が終わったら</a:t>
            </a:r>
            <a:endParaRPr lang="en-US" altLang="ja-JP" dirty="0"/>
          </a:p>
        </p:txBody>
      </p:sp>
      <p:sp>
        <p:nvSpPr>
          <p:cNvPr id="71684" name="スライド番号プレースホルダー 3">
            <a:extLst>
              <a:ext uri="{FF2B5EF4-FFF2-40B4-BE49-F238E27FC236}">
                <a16:creationId xmlns:a16="http://schemas.microsoft.com/office/drawing/2014/main" id="{5857114F-B014-F31A-79AE-69817D816F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905E2EF7-ABC8-4510-ADEB-4CF4ED92936D}" type="slidenum">
              <a:rPr lang="ja-JP" altLang="en-US" smtClean="0">
                <a:latin typeface="Calibri" panose="020F0502020204030204" pitchFamily="34" charset="0"/>
              </a:rPr>
              <a:pPr/>
              <a:t>19</a:t>
            </a:fld>
            <a:endParaRPr lang="ja-JP"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7094F30E-537C-DD35-5FB5-ACB3AF6AC8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31A67C06-81A6-AAB1-4EB4-2D07038B68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【Ⅰ</a:t>
            </a:r>
            <a:r>
              <a:rPr lang="ja-JP" altLang="en-US" b="1" dirty="0">
                <a:solidFill>
                  <a:srgbClr val="0070C0"/>
                </a:solidFill>
              </a:rPr>
              <a:t> 拉致問題とは？（</a:t>
            </a:r>
            <a:r>
              <a:rPr lang="en-US" altLang="ja-JP" b="1" dirty="0">
                <a:solidFill>
                  <a:srgbClr val="0070C0"/>
                </a:solidFill>
              </a:rPr>
              <a:t>3</a:t>
            </a:r>
            <a:r>
              <a:rPr lang="ja-JP" altLang="en-US" b="1" dirty="0">
                <a:solidFill>
                  <a:srgbClr val="0070C0"/>
                </a:solidFill>
              </a:rPr>
              <a:t>分）</a:t>
            </a:r>
            <a:r>
              <a:rPr lang="en-US" altLang="ja-JP" b="1" dirty="0">
                <a:solidFill>
                  <a:srgbClr val="0070C0"/>
                </a:solidFill>
              </a:rPr>
              <a:t>】</a:t>
            </a:r>
            <a:br>
              <a:rPr lang="en-US" altLang="ja-JP" b="1" dirty="0"/>
            </a:br>
            <a:endParaRPr lang="en-US" altLang="ja-JP" b="1" dirty="0"/>
          </a:p>
          <a:p>
            <a:r>
              <a:rPr lang="ja-JP" altLang="en-US" dirty="0"/>
              <a:t>〇まずはじめに、「拉致問題とは何なのか」を学んでいきましょう。</a:t>
            </a:r>
          </a:p>
        </p:txBody>
      </p:sp>
      <p:sp>
        <p:nvSpPr>
          <p:cNvPr id="36868" name="スライド番号プレースホルダー 3">
            <a:extLst>
              <a:ext uri="{FF2B5EF4-FFF2-40B4-BE49-F238E27FC236}">
                <a16:creationId xmlns:a16="http://schemas.microsoft.com/office/drawing/2014/main" id="{30904DC2-685E-B1E8-F57F-31025EF239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7FC28C13-7A9E-42E1-935C-54254716C383}" type="slidenum">
              <a:rPr lang="ja-JP" altLang="en-US" smtClean="0">
                <a:latin typeface="Calibri" panose="020F0502020204030204" pitchFamily="34" charset="0"/>
              </a:rPr>
              <a:pPr/>
              <a:t>2</a:t>
            </a:fld>
            <a:endParaRPr lang="ja-JP"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a:extLst>
              <a:ext uri="{FF2B5EF4-FFF2-40B4-BE49-F238E27FC236}">
                <a16:creationId xmlns:a16="http://schemas.microsoft.com/office/drawing/2014/main" id="{CB9881F5-B49A-1641-BBF2-39F2DA1436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a:extLst>
              <a:ext uri="{FF2B5EF4-FFF2-40B4-BE49-F238E27FC236}">
                <a16:creationId xmlns:a16="http://schemas.microsoft.com/office/drawing/2014/main" id="{A32FEC81-439D-5E32-8DDC-FD021EC974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C77C3"/>
                </a:solidFill>
              </a:rPr>
              <a:t>【Ⅳ</a:t>
            </a:r>
            <a:r>
              <a:rPr lang="ja-JP" altLang="en-US" b="1" dirty="0">
                <a:solidFill>
                  <a:srgbClr val="0C77C3"/>
                </a:solidFill>
              </a:rPr>
              <a:t> ふり返り（</a:t>
            </a:r>
            <a:r>
              <a:rPr lang="en-US" altLang="ja-JP" b="1" dirty="0">
                <a:solidFill>
                  <a:srgbClr val="0C77C3"/>
                </a:solidFill>
              </a:rPr>
              <a:t>8</a:t>
            </a:r>
            <a:r>
              <a:rPr lang="ja-JP" altLang="en-US" b="1" dirty="0">
                <a:solidFill>
                  <a:srgbClr val="0C77C3"/>
                </a:solidFill>
              </a:rPr>
              <a:t>分）</a:t>
            </a:r>
            <a:r>
              <a:rPr lang="en-US" altLang="ja-JP" b="1" dirty="0">
                <a:solidFill>
                  <a:srgbClr val="0C77C3"/>
                </a:solidFill>
              </a:rPr>
              <a:t>】</a:t>
            </a:r>
          </a:p>
          <a:p>
            <a:endParaRPr lang="en-US" altLang="ja-JP" dirty="0"/>
          </a:p>
          <a:p>
            <a:r>
              <a:rPr lang="ja-JP" altLang="en-US" dirty="0"/>
              <a:t>〇みなさんはアニメ「めぐみ」を見て何を感じ、考えたでしょうか。</a:t>
            </a:r>
            <a:endParaRPr lang="en-US" altLang="ja-JP" dirty="0"/>
          </a:p>
          <a:p>
            <a:r>
              <a:rPr lang="ja-JP" altLang="en-US" dirty="0"/>
              <a:t>〇感じたことや考えたことをワークシートに書き、それをもとに周りの友達と話し合ってみましょう。</a:t>
            </a:r>
            <a:endParaRPr lang="en-US" altLang="ja-JP" dirty="0"/>
          </a:p>
          <a:p>
            <a:endParaRPr lang="en-US" altLang="ja-JP" dirty="0"/>
          </a:p>
          <a:p>
            <a:r>
              <a:rPr lang="en-US" altLang="ja-JP" dirty="0"/>
              <a:t>※</a:t>
            </a:r>
            <a:r>
              <a:rPr lang="ja-JP" altLang="en-US" dirty="0"/>
              <a:t>振り返りの時間を設ける。</a:t>
            </a:r>
            <a:endParaRPr lang="en-US" altLang="ja-JP" dirty="0"/>
          </a:p>
          <a:p>
            <a:endParaRPr lang="en-US" altLang="ja-JP" dirty="0"/>
          </a:p>
          <a:p>
            <a:endParaRPr lang="en-US" altLang="ja-JP" dirty="0"/>
          </a:p>
        </p:txBody>
      </p:sp>
      <p:sp>
        <p:nvSpPr>
          <p:cNvPr id="73732" name="スライド番号プレースホルダー 3">
            <a:extLst>
              <a:ext uri="{FF2B5EF4-FFF2-40B4-BE49-F238E27FC236}">
                <a16:creationId xmlns:a16="http://schemas.microsoft.com/office/drawing/2014/main" id="{C7EF7F20-CD6C-80D0-DD74-A04376D308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33D85A75-6EFE-4499-9CA9-60EDDD7D7BFD}" type="slidenum">
              <a:rPr lang="ja-JP" altLang="en-US" smtClean="0">
                <a:latin typeface="Calibri" panose="020F0502020204030204" pitchFamily="34" charset="0"/>
              </a:rPr>
              <a:pPr/>
              <a:t>20</a:t>
            </a:fld>
            <a:endParaRPr lang="ja-JP"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269AC29F-54F0-DFBE-E5E8-E7DA87B6FD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04B55044-9B31-EA38-850A-FD99DB9C82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C77C3"/>
                </a:solidFill>
              </a:rPr>
              <a:t>【</a:t>
            </a:r>
            <a:r>
              <a:rPr lang="ja-JP" altLang="en-US" b="1" dirty="0">
                <a:solidFill>
                  <a:srgbClr val="0C77C3"/>
                </a:solidFill>
              </a:rPr>
              <a:t>おわりに（</a:t>
            </a:r>
            <a:r>
              <a:rPr lang="en-US" altLang="ja-JP" b="1" dirty="0">
                <a:solidFill>
                  <a:srgbClr val="0C77C3"/>
                </a:solidFill>
              </a:rPr>
              <a:t>2</a:t>
            </a:r>
            <a:r>
              <a:rPr lang="ja-JP" altLang="en-US" b="1" dirty="0">
                <a:solidFill>
                  <a:srgbClr val="0C77C3"/>
                </a:solidFill>
              </a:rPr>
              <a:t>分）</a:t>
            </a:r>
            <a:r>
              <a:rPr lang="en-US" altLang="ja-JP" b="1" dirty="0">
                <a:solidFill>
                  <a:srgbClr val="0C77C3"/>
                </a:solidFill>
              </a:rPr>
              <a:t>】</a:t>
            </a:r>
          </a:p>
        </p:txBody>
      </p:sp>
      <p:sp>
        <p:nvSpPr>
          <p:cNvPr id="75780" name="スライド番号プレースホルダー 3">
            <a:extLst>
              <a:ext uri="{FF2B5EF4-FFF2-40B4-BE49-F238E27FC236}">
                <a16:creationId xmlns:a16="http://schemas.microsoft.com/office/drawing/2014/main" id="{90FFAA19-B03D-362E-CC34-1A913E6C33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1164117D-7DBD-4590-9132-2E670C0A28FC}" type="slidenum">
              <a:rPr lang="ja-JP" altLang="en-US" smtClean="0">
                <a:latin typeface="Calibri" panose="020F0502020204030204" pitchFamily="34" charset="0"/>
              </a:rPr>
              <a:pPr/>
              <a:t>21</a:t>
            </a:fld>
            <a:endParaRPr lang="ja-JP"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a:extLst>
              <a:ext uri="{FF2B5EF4-FFF2-40B4-BE49-F238E27FC236}">
                <a16:creationId xmlns:a16="http://schemas.microsoft.com/office/drawing/2014/main" id="{50C9C6FA-6938-21FE-B367-9F8AED09F3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a:extLst>
              <a:ext uri="{FF2B5EF4-FFF2-40B4-BE49-F238E27FC236}">
                <a16:creationId xmlns:a16="http://schemas.microsoft.com/office/drawing/2014/main" id="{DE983632-42A4-365B-536E-1938E6C5A2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C77C3"/>
                </a:solidFill>
              </a:rPr>
              <a:t>【</a:t>
            </a:r>
            <a:r>
              <a:rPr lang="ja-JP" altLang="en-US" b="1" dirty="0">
                <a:solidFill>
                  <a:srgbClr val="0C77C3"/>
                </a:solidFill>
              </a:rPr>
              <a:t>おわりに（</a:t>
            </a:r>
            <a:r>
              <a:rPr lang="en-US" altLang="ja-JP" b="1" dirty="0">
                <a:solidFill>
                  <a:srgbClr val="0C77C3"/>
                </a:solidFill>
              </a:rPr>
              <a:t>2</a:t>
            </a:r>
            <a:r>
              <a:rPr lang="ja-JP" altLang="en-US" b="1" dirty="0">
                <a:solidFill>
                  <a:srgbClr val="0C77C3"/>
                </a:solidFill>
              </a:rPr>
              <a:t>分）</a:t>
            </a:r>
            <a:r>
              <a:rPr lang="en-US" altLang="ja-JP" b="1" dirty="0">
                <a:solidFill>
                  <a:srgbClr val="0C77C3"/>
                </a:solidFill>
              </a:rPr>
              <a:t>】</a:t>
            </a:r>
          </a:p>
          <a:p>
            <a:endParaRPr lang="en-US" altLang="ja-JP" dirty="0"/>
          </a:p>
          <a:p>
            <a:r>
              <a:rPr lang="ja-JP" altLang="en-US" dirty="0"/>
              <a:t>〇最後に私からみなさんに一つの質問をして終わりにしたいと思います。</a:t>
            </a:r>
            <a:endParaRPr lang="en-US" altLang="ja-JP" dirty="0"/>
          </a:p>
          <a:p>
            <a:r>
              <a:rPr lang="ja-JP" altLang="en-US" dirty="0"/>
              <a:t>〇今日の学習でみなさんは、　「拉致問題」　について深く学ぶことができたと思います。</a:t>
            </a:r>
            <a:endParaRPr lang="en-US" altLang="ja-JP" dirty="0"/>
          </a:p>
          <a:p>
            <a:r>
              <a:rPr lang="ja-JP" altLang="en-US" dirty="0"/>
              <a:t>〇拉致問題について知り、　「関心をもつ」　という第一歩を踏み出すことができたでしょう。</a:t>
            </a:r>
            <a:endParaRPr lang="en-US" altLang="ja-JP" dirty="0"/>
          </a:p>
          <a:p>
            <a:r>
              <a:rPr lang="ja-JP" altLang="en-US" dirty="0"/>
              <a:t>〇では、「拉致問題の解決のために、みなさんができることは何でしょうか？」</a:t>
            </a:r>
            <a:endParaRPr lang="en-US" altLang="ja-JP" dirty="0"/>
          </a:p>
          <a:p>
            <a:r>
              <a:rPr lang="ja-JP" altLang="en-US" dirty="0"/>
              <a:t>〇きっと皆さんにもできることがあるはずです。</a:t>
            </a:r>
            <a:endParaRPr lang="en-US" altLang="ja-JP" dirty="0"/>
          </a:p>
          <a:p>
            <a:r>
              <a:rPr lang="ja-JP" altLang="en-US" dirty="0"/>
              <a:t>〇ぜひ、「自分事」として考えてみてください。</a:t>
            </a:r>
            <a:endParaRPr lang="en-US" altLang="ja-JP" dirty="0"/>
          </a:p>
        </p:txBody>
      </p:sp>
      <p:sp>
        <p:nvSpPr>
          <p:cNvPr id="77828" name="スライド番号プレースホルダー 3">
            <a:extLst>
              <a:ext uri="{FF2B5EF4-FFF2-40B4-BE49-F238E27FC236}">
                <a16:creationId xmlns:a16="http://schemas.microsoft.com/office/drawing/2014/main" id="{FD51FBD2-4BF0-1863-F5B8-69C951A65A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0D0B487C-52E6-4B7F-9B32-88E4C18086C6}" type="slidenum">
              <a:rPr lang="ja-JP" altLang="en-US" smtClean="0">
                <a:latin typeface="Calibri" panose="020F0502020204030204" pitchFamily="34" charset="0"/>
              </a:rPr>
              <a:pPr/>
              <a:t>22</a:t>
            </a:fld>
            <a:endParaRPr lang="ja-JP"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35F717F5-8835-7A7D-F3B0-E5CF36D10C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BD8ED729-BD67-0787-277B-643AFFD11C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〇さあ、わたしたちに何ができるのでしょうか？</a:t>
            </a:r>
          </a:p>
        </p:txBody>
      </p:sp>
      <p:sp>
        <p:nvSpPr>
          <p:cNvPr id="79876" name="スライド番号プレースホルダー 3">
            <a:extLst>
              <a:ext uri="{FF2B5EF4-FFF2-40B4-BE49-F238E27FC236}">
                <a16:creationId xmlns:a16="http://schemas.microsoft.com/office/drawing/2014/main" id="{BE193775-490C-E922-CE2F-B80FADDA6C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86A7AAA6-B0F2-4F48-A521-213BE02D968E}" type="slidenum">
              <a:rPr lang="ja-JP" altLang="en-US" smtClean="0">
                <a:latin typeface="Calibri" panose="020F0502020204030204" pitchFamily="34" charset="0"/>
              </a:rPr>
              <a:pPr/>
              <a:t>23</a:t>
            </a:fld>
            <a:endParaRPr lang="ja-JP"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26C3FE2D-390C-3751-06E5-BA2CF83D19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7A59F42C-9CBB-0A4F-2649-C2545101AC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【Ⅰ</a:t>
            </a:r>
            <a:r>
              <a:rPr lang="ja-JP" altLang="en-US" b="1" dirty="0">
                <a:solidFill>
                  <a:srgbClr val="0070C0"/>
                </a:solidFill>
              </a:rPr>
              <a:t> 拉致問題とは？（</a:t>
            </a:r>
            <a:r>
              <a:rPr lang="en-US" altLang="ja-JP" b="1" dirty="0">
                <a:solidFill>
                  <a:srgbClr val="0070C0"/>
                </a:solidFill>
              </a:rPr>
              <a:t>3</a:t>
            </a:r>
            <a:r>
              <a:rPr lang="ja-JP" altLang="en-US" b="1" dirty="0">
                <a:solidFill>
                  <a:srgbClr val="0070C0"/>
                </a:solidFill>
              </a:rPr>
              <a:t>分）</a:t>
            </a:r>
            <a:r>
              <a:rPr lang="en-US" altLang="ja-JP" b="1" dirty="0">
                <a:solidFill>
                  <a:srgbClr val="0070C0"/>
                </a:solidFill>
              </a:rPr>
              <a:t>】</a:t>
            </a:r>
            <a:br>
              <a:rPr lang="en-US" altLang="ja-JP" b="1" dirty="0"/>
            </a:br>
            <a:endParaRPr lang="en-US" altLang="ja-JP" dirty="0"/>
          </a:p>
          <a:p>
            <a:r>
              <a:rPr lang="ja-JP" altLang="en-US" dirty="0"/>
              <a:t>〇「北朝鮮当局による拉致」　とは、日本国民の生命と安全に関わる重大な問題です。</a:t>
            </a:r>
            <a:endParaRPr lang="en-US" altLang="ja-JP" dirty="0"/>
          </a:p>
          <a:p>
            <a:r>
              <a:rPr lang="ja-JP" altLang="en-US" dirty="0"/>
              <a:t>〇同時に、拉致被害者やその家族に対する人権侵害であり、早期の解決が望まれる人権課題の一つでもあります。</a:t>
            </a:r>
            <a:endParaRPr lang="en-US" altLang="ja-JP" dirty="0"/>
          </a:p>
          <a:p>
            <a:r>
              <a:rPr lang="ja-JP" altLang="en-US" dirty="0"/>
              <a:t>〇埼玉県では、</a:t>
            </a:r>
            <a:r>
              <a:rPr lang="en-US" altLang="ja-JP" dirty="0"/>
              <a:t>14</a:t>
            </a:r>
            <a:r>
              <a:rPr lang="ja-JP" altLang="en-US" dirty="0"/>
              <a:t>の個別の人権課題の一つとして、「北朝鮮当局による拉致問題」を示しています。</a:t>
            </a:r>
          </a:p>
        </p:txBody>
      </p:sp>
      <p:sp>
        <p:nvSpPr>
          <p:cNvPr id="38916" name="スライド番号プレースホルダー 3">
            <a:extLst>
              <a:ext uri="{FF2B5EF4-FFF2-40B4-BE49-F238E27FC236}">
                <a16:creationId xmlns:a16="http://schemas.microsoft.com/office/drawing/2014/main" id="{909937C6-2E02-78DF-E898-87B907DA63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4BC13ABB-ACEE-4B63-B43F-C9EB7BF4816C}" type="slidenum">
              <a:rPr lang="ja-JP" altLang="en-US" smtClean="0">
                <a:latin typeface="Calibri" panose="020F0502020204030204" pitchFamily="34" charset="0"/>
              </a:rPr>
              <a:pPr/>
              <a:t>3</a:t>
            </a:fld>
            <a:endParaRPr lang="ja-JP"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DBAE644A-8D41-11E6-CE6A-BE8C835B2E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546035C2-E7E8-95AC-BDD6-347617BB8D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〇「拉致」とは、「本人が望まないのに連れ去ること」を言います。</a:t>
            </a:r>
            <a:endParaRPr lang="en-US" altLang="ja-JP" dirty="0"/>
          </a:p>
          <a:p>
            <a:r>
              <a:rPr lang="ja-JP" altLang="en-US" dirty="0"/>
              <a:t>〇</a:t>
            </a:r>
            <a:r>
              <a:rPr lang="en-US" altLang="ja-JP" dirty="0"/>
              <a:t>1970</a:t>
            </a:r>
            <a:r>
              <a:rPr lang="ja-JP" altLang="en-US" dirty="0"/>
              <a:t>年代から</a:t>
            </a:r>
            <a:r>
              <a:rPr lang="en-US" altLang="ja-JP" dirty="0"/>
              <a:t>80</a:t>
            </a:r>
            <a:r>
              <a:rPr lang="ja-JP" altLang="en-US" dirty="0"/>
              <a:t>年代にかけて、多くの日本人が不自然な形で行方不明となりました。</a:t>
            </a:r>
            <a:endParaRPr lang="en-US" altLang="ja-JP" dirty="0"/>
          </a:p>
          <a:p>
            <a:r>
              <a:rPr lang="ja-JP" altLang="en-US" dirty="0"/>
              <a:t>〇その後、警察の捜査などにより、これらの事件の多くは「北朝鮮当局による拉致」の可能性が高いことが明らかになりました。</a:t>
            </a:r>
            <a:endParaRPr lang="en-US" altLang="ja-JP" dirty="0"/>
          </a:p>
          <a:p>
            <a:r>
              <a:rPr lang="ja-JP" altLang="en-US" dirty="0"/>
              <a:t>〇現在、</a:t>
            </a:r>
            <a:r>
              <a:rPr lang="en-US" altLang="ja-JP" dirty="0"/>
              <a:t>17</a:t>
            </a:r>
            <a:r>
              <a:rPr lang="ja-JP" altLang="en-US" dirty="0"/>
              <a:t>名が政府によって拉致被害者として認定されています。</a:t>
            </a:r>
            <a:endParaRPr lang="en-US" altLang="ja-JP" dirty="0"/>
          </a:p>
          <a:p>
            <a:r>
              <a:rPr lang="ja-JP" altLang="en-US" dirty="0"/>
              <a:t>〇この地図は「拉致の発生場所」を表しています。</a:t>
            </a:r>
            <a:endParaRPr lang="en-US" altLang="ja-JP" dirty="0"/>
          </a:p>
          <a:p>
            <a:r>
              <a:rPr lang="ja-JP" altLang="en-US" dirty="0"/>
              <a:t>〇地図を見るとわかるように、日本国内だけでなく、ヨーロッパでも、日本人が拉致被害にあっていることがわかります。</a:t>
            </a:r>
          </a:p>
        </p:txBody>
      </p:sp>
      <p:sp>
        <p:nvSpPr>
          <p:cNvPr id="40964" name="スライド番号プレースホルダー 3">
            <a:extLst>
              <a:ext uri="{FF2B5EF4-FFF2-40B4-BE49-F238E27FC236}">
                <a16:creationId xmlns:a16="http://schemas.microsoft.com/office/drawing/2014/main" id="{CB7B2C33-95BD-87FB-4A1E-0CB1982FF7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00699982-DA48-45C2-9D65-61C3EDD8BD86}" type="slidenum">
              <a:rPr lang="ja-JP" altLang="en-US" smtClean="0">
                <a:latin typeface="Calibri" panose="020F0502020204030204" pitchFamily="34" charset="0"/>
              </a:rPr>
              <a:pPr/>
              <a:t>4</a:t>
            </a:fld>
            <a:endParaRPr lang="ja-JP"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DEF79EE6-028F-F313-89EF-EA9517C6A5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D1CB4BC0-4C4D-F7F7-5AC0-E8472FEED2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〇日本政府が拉致被害者として認定しているのが、こちらの</a:t>
            </a:r>
            <a:r>
              <a:rPr lang="en-US" altLang="ja-JP" dirty="0"/>
              <a:t>17</a:t>
            </a:r>
            <a:r>
              <a:rPr lang="ja-JP" altLang="en-US" dirty="0"/>
              <a:t>名です。</a:t>
            </a:r>
            <a:endParaRPr lang="en-US" altLang="ja-JP" dirty="0"/>
          </a:p>
          <a:p>
            <a:r>
              <a:rPr lang="ja-JP" altLang="en-US" dirty="0"/>
              <a:t>〇記載されている年齢は、失踪当時の年齢となっており、拉致被害者の中には、みなさんと同じくらいの年齢である中学生もいることがわかります。</a:t>
            </a:r>
            <a:br>
              <a:rPr lang="en-US" altLang="ja-JP" dirty="0"/>
            </a:br>
            <a:r>
              <a:rPr lang="ja-JP" altLang="en-US" dirty="0"/>
              <a:t>〇後ほど皆さんには、横田めぐみさんが北朝鮮当局により拉致された事件を題材としたドキュメンタリー・アニメ「めぐみ」を見てもらいます。</a:t>
            </a:r>
          </a:p>
        </p:txBody>
      </p:sp>
      <p:sp>
        <p:nvSpPr>
          <p:cNvPr id="43012" name="スライド番号プレースホルダー 3">
            <a:extLst>
              <a:ext uri="{FF2B5EF4-FFF2-40B4-BE49-F238E27FC236}">
                <a16:creationId xmlns:a16="http://schemas.microsoft.com/office/drawing/2014/main" id="{A9275CBD-CDF5-029A-663E-25AAA24C1F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EC0FEA62-BC59-48DA-83E2-AC435485DEEE}" type="slidenum">
              <a:rPr lang="ja-JP" altLang="en-US" smtClean="0">
                <a:latin typeface="Calibri" panose="020F0502020204030204" pitchFamily="34" charset="0"/>
              </a:rPr>
              <a:pPr/>
              <a:t>5</a:t>
            </a:fld>
            <a:endParaRPr lang="ja-JP"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CB23A5D3-529D-4650-4E06-5B983E688C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7650BBD1-C212-DBF8-1618-ABE1ED456B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〇また、政府が認定した被害者以外にも、北朝鮮による拉致の可能性を排除できない行方不明の人たちが多数います。</a:t>
            </a:r>
            <a:endParaRPr lang="en-US" altLang="ja-JP" dirty="0"/>
          </a:p>
          <a:p>
            <a:r>
              <a:rPr lang="ja-JP" altLang="en-US" dirty="0"/>
              <a:t>〇警察庁によると、北朝鮮による拉致の可能性を排除できない行方不明者は、全国で</a:t>
            </a:r>
            <a:r>
              <a:rPr lang="en-US" altLang="ja-JP" dirty="0"/>
              <a:t>871</a:t>
            </a:r>
            <a:r>
              <a:rPr lang="ja-JP" altLang="en-US" dirty="0"/>
              <a:t>人いるとされています。</a:t>
            </a:r>
            <a:endParaRPr lang="en-US" altLang="ja-JP" dirty="0"/>
          </a:p>
        </p:txBody>
      </p:sp>
      <p:sp>
        <p:nvSpPr>
          <p:cNvPr id="45060" name="スライド番号プレースホルダー 3">
            <a:extLst>
              <a:ext uri="{FF2B5EF4-FFF2-40B4-BE49-F238E27FC236}">
                <a16:creationId xmlns:a16="http://schemas.microsoft.com/office/drawing/2014/main" id="{E762B508-C803-59BB-4B75-0492A22C71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928BD1E4-8622-4FF5-9DDB-114811709283}" type="slidenum">
              <a:rPr lang="ja-JP" altLang="en-US" smtClean="0">
                <a:latin typeface="Calibri" panose="020F0502020204030204" pitchFamily="34" charset="0"/>
              </a:rPr>
              <a:pPr/>
              <a:t>6</a:t>
            </a:fld>
            <a:endParaRPr lang="ja-JP"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59741EB1-1FEF-BE1E-36C4-527059C427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9B413BEE-90F7-5E12-C993-0434A1756B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【Ⅱ</a:t>
            </a:r>
            <a:r>
              <a:rPr lang="ja-JP" altLang="en-US" b="1" dirty="0">
                <a:solidFill>
                  <a:srgbClr val="0070C0"/>
                </a:solidFill>
              </a:rPr>
              <a:t> 拉致問題って、どうやって起こったの？（</a:t>
            </a:r>
            <a:r>
              <a:rPr lang="en-US" altLang="ja-JP" b="1" dirty="0">
                <a:solidFill>
                  <a:srgbClr val="0070C0"/>
                </a:solidFill>
              </a:rPr>
              <a:t>7</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〇では、拉致問題がどのように起こり、今にいたっているのかを確認していきましょう。</a:t>
            </a:r>
            <a:endParaRPr lang="en-US" altLang="ja-JP" dirty="0"/>
          </a:p>
        </p:txBody>
      </p:sp>
      <p:sp>
        <p:nvSpPr>
          <p:cNvPr id="47108" name="スライド番号プレースホルダー 3">
            <a:extLst>
              <a:ext uri="{FF2B5EF4-FFF2-40B4-BE49-F238E27FC236}">
                <a16:creationId xmlns:a16="http://schemas.microsoft.com/office/drawing/2014/main" id="{46AB150E-3F0B-17AA-3691-98B97DD5C3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CE6BDA86-AAAE-49E3-B0F8-ABF881C5F21F}" type="slidenum">
              <a:rPr lang="ja-JP" altLang="en-US" smtClean="0">
                <a:latin typeface="Calibri" panose="020F0502020204030204" pitchFamily="34" charset="0"/>
              </a:rPr>
              <a:pPr/>
              <a:t>7</a:t>
            </a:fld>
            <a:endParaRPr lang="ja-JP"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86558DDD-2119-EFDC-6093-3D34EE73DE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5503B9E6-CC29-321B-5CC2-B838E1C10C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【Ⅱ</a:t>
            </a:r>
            <a:r>
              <a:rPr lang="ja-JP" altLang="en-US" b="1" dirty="0">
                <a:solidFill>
                  <a:srgbClr val="0070C0"/>
                </a:solidFill>
              </a:rPr>
              <a:t> 拉致問題って、どうやって起こったの？（</a:t>
            </a:r>
            <a:r>
              <a:rPr lang="en-US" altLang="ja-JP" b="1" dirty="0">
                <a:solidFill>
                  <a:srgbClr val="0070C0"/>
                </a:solidFill>
              </a:rPr>
              <a:t>7</a:t>
            </a:r>
            <a:r>
              <a:rPr lang="ja-JP" altLang="en-US" b="1" dirty="0">
                <a:solidFill>
                  <a:srgbClr val="0070C0"/>
                </a:solidFill>
              </a:rPr>
              <a:t>分）</a:t>
            </a:r>
            <a:r>
              <a:rPr lang="en-US" altLang="ja-JP" b="1" dirty="0">
                <a:solidFill>
                  <a:srgbClr val="0070C0"/>
                </a:solidFill>
              </a:rPr>
              <a:t>】</a:t>
            </a:r>
          </a:p>
          <a:p>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〇</a:t>
            </a:r>
            <a:r>
              <a:rPr lang="en-US" altLang="ja-JP" dirty="0"/>
              <a:t>1970</a:t>
            </a:r>
            <a:r>
              <a:rPr lang="ja-JP" altLang="en-US" dirty="0"/>
              <a:t>年～</a:t>
            </a:r>
            <a:r>
              <a:rPr lang="en-US" altLang="ja-JP" dirty="0"/>
              <a:t>80</a:t>
            </a:r>
            <a:r>
              <a:rPr lang="ja-JP" altLang="en-US" dirty="0"/>
              <a:t>年、日本国内で多くの日本人が、不自然な形で行方不明となりました。</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a:t>【</a:t>
            </a:r>
            <a:r>
              <a:rPr lang="ja-JP" altLang="en-US" dirty="0"/>
              <a:t>アニメ「めぐみ」</a:t>
            </a:r>
            <a:r>
              <a:rPr lang="ja-JP" altLang="en-US"/>
              <a:t>視聴　短縮２５分</a:t>
            </a:r>
            <a:r>
              <a:rPr lang="en-US" altLang="ja-JP" dirty="0"/>
              <a:t>】</a:t>
            </a:r>
            <a:endParaRPr lang="ja-JP" altLang="en-US" dirty="0"/>
          </a:p>
          <a:p>
            <a:endParaRPr lang="ja-JP" altLang="en-US" dirty="0"/>
          </a:p>
        </p:txBody>
      </p:sp>
      <p:sp>
        <p:nvSpPr>
          <p:cNvPr id="49156" name="スライド番号プレースホルダー 3">
            <a:extLst>
              <a:ext uri="{FF2B5EF4-FFF2-40B4-BE49-F238E27FC236}">
                <a16:creationId xmlns:a16="http://schemas.microsoft.com/office/drawing/2014/main" id="{2827DDDE-AD03-77AB-6580-EAECFCCFF0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13F00E41-ACE3-4134-9357-92AC536D9D71}" type="slidenum">
              <a:rPr lang="ja-JP" altLang="en-US" smtClean="0">
                <a:latin typeface="Calibri" panose="020F0502020204030204" pitchFamily="34" charset="0"/>
              </a:rPr>
              <a:pPr/>
              <a:t>8</a:t>
            </a:fld>
            <a:endParaRPr lang="ja-JP"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28681B1F-B735-637D-EBF8-2851997435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18B62CC7-F647-F9D2-97A3-8AD8B1BE80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a:t>
            </a:r>
            <a:r>
              <a:rPr lang="en-US" altLang="ja-JP" dirty="0"/>
              <a:t>1987</a:t>
            </a:r>
            <a:r>
              <a:rPr lang="ja-JP" altLang="en-US" dirty="0"/>
              <a:t>年以降、警察の捜査や、元北朝鮮工作員の「日本人拉致が実際に行われていた」などの証言によって、北朝鮮による拉致の可能性が高いことが明らかになってきました。</a:t>
            </a:r>
            <a:endParaRPr lang="en-US" altLang="ja-JP" dirty="0"/>
          </a:p>
          <a:p>
            <a:r>
              <a:rPr lang="ja-JP" altLang="en-US" dirty="0"/>
              <a:t>〇工作員とは、他の国などに潜入し、情報収集などを密かに行う役割の人のことを言います。</a:t>
            </a:r>
            <a:endParaRPr lang="en-US" altLang="ja-JP" dirty="0"/>
          </a:p>
          <a:p>
            <a:r>
              <a:rPr lang="ja-JP" altLang="en-US" dirty="0"/>
              <a:t>〇これを受けて、</a:t>
            </a:r>
            <a:r>
              <a:rPr lang="en-US" altLang="ja-JP" dirty="0"/>
              <a:t>1991</a:t>
            </a:r>
            <a:r>
              <a:rPr lang="ja-JP" altLang="en-US" dirty="0"/>
              <a:t>年以来、日本政府は、機会があるごとに北朝鮮に対して、拉致問題について聞いてきましたが、北朝鮮側は繰り返し、「拉致をしていない」と否定し続けました。</a:t>
            </a:r>
            <a:endParaRPr lang="en-US" altLang="ja-JP" dirty="0"/>
          </a:p>
        </p:txBody>
      </p:sp>
      <p:sp>
        <p:nvSpPr>
          <p:cNvPr id="51204" name="スライド番号プレースホルダー 3">
            <a:extLst>
              <a:ext uri="{FF2B5EF4-FFF2-40B4-BE49-F238E27FC236}">
                <a16:creationId xmlns:a16="http://schemas.microsoft.com/office/drawing/2014/main" id="{63E7186D-DE44-5F1A-C779-FF59F45C4B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2C97A0A1-1225-4DBB-A507-5C589E580599}" type="slidenum">
              <a:rPr lang="ja-JP" altLang="en-US" smtClean="0">
                <a:latin typeface="Calibri" panose="020F0502020204030204" pitchFamily="34" charset="0"/>
              </a:rPr>
              <a:pPr/>
              <a:t>9</a:t>
            </a:fld>
            <a:endParaRPr lang="ja-JP"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90718CBB-9486-D39E-DC83-805FF34E1C80}"/>
              </a:ext>
            </a:extLst>
          </p:cNvPr>
          <p:cNvGrpSpPr>
            <a:grpSpLocks/>
          </p:cNvGrpSpPr>
          <p:nvPr/>
        </p:nvGrpSpPr>
        <p:grpSpPr bwMode="auto">
          <a:xfrm>
            <a:off x="-7938" y="-7938"/>
            <a:ext cx="9169401" cy="6873876"/>
            <a:chOff x="-8466" y="-8468"/>
            <a:chExt cx="9169804" cy="6874935"/>
          </a:xfrm>
        </p:grpSpPr>
        <p:cxnSp>
          <p:nvCxnSpPr>
            <p:cNvPr id="5" name="Straight Connector 16">
              <a:extLst>
                <a:ext uri="{FF2B5EF4-FFF2-40B4-BE49-F238E27FC236}">
                  <a16:creationId xmlns:a16="http://schemas.microsoft.com/office/drawing/2014/main" id="{9941016F-BAD8-12CE-466C-8CFEE8EC8D7F}"/>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CC5CE67B-AEA1-32BA-EBAB-DED8786DAFF3}"/>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62D8E3F7-F5BD-A595-B5C7-9736535E557B}"/>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8E89B860-6C76-B2DF-5519-EE01C3955BB2}"/>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70457B57-BF0B-7E80-8CB1-73E085BBFE67}"/>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791EA58A-004A-9204-6B7E-70CD2C1E9231}"/>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D3A29BF2-B991-434D-A871-F36894DD6BE7}"/>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56DE5676-EC6B-0ACD-24A8-2F446F44EA1D}"/>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3C3E1664-ECF6-2AB4-0814-7BFBB5FB606C}"/>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73B81882-1159-BA43-D6F2-058DB535AAE6}"/>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a:prstGeom prst="rect">
            <a:avLst/>
          </a:prstGeo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a:prstGeom prst="rect">
            <a:avLst/>
          </a:prstGeo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15" name="Footer Placeholder 4">
            <a:extLst>
              <a:ext uri="{FF2B5EF4-FFF2-40B4-BE49-F238E27FC236}">
                <a16:creationId xmlns:a16="http://schemas.microsoft.com/office/drawing/2014/main" id="{E8AAF5AB-E7FB-34D3-ECCF-15F5ED2FC57C}"/>
              </a:ext>
            </a:extLst>
          </p:cNvPr>
          <p:cNvSpPr>
            <a:spLocks noGrp="1"/>
          </p:cNvSpPr>
          <p:nvPr>
            <p:ph type="ftr" sz="quarter" idx="10"/>
          </p:nvPr>
        </p:nvSpPr>
        <p:spPr>
          <a:xfrm>
            <a:off x="609600" y="6042025"/>
            <a:ext cx="4622800" cy="365125"/>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38829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a:prstGeom prst="rect">
            <a:avLst/>
          </a:prstGeo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6CA5343D-6A77-F677-75A6-5185AA47FC54}"/>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FE763122-15CE-9D38-DFEF-6A8093A42D40}"/>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92DC3864-29CC-813A-E2F2-A21B96E5271C}"/>
              </a:ext>
            </a:extLst>
          </p:cNvPr>
          <p:cNvSpPr>
            <a:spLocks noGrp="1"/>
          </p:cNvSpPr>
          <p:nvPr>
            <p:ph type="sldNum" sz="quarter" idx="12"/>
          </p:nvPr>
        </p:nvSpPr>
        <p:spPr>
          <a:xfrm>
            <a:off x="8362950" y="6253163"/>
            <a:ext cx="512763" cy="365125"/>
          </a:xfrm>
          <a:prstGeom prst="rect">
            <a:avLst/>
          </a:prstGeom>
        </p:spPr>
        <p:txBody>
          <a:bodyPr/>
          <a:lstStyle>
            <a:lvl1pPr>
              <a:defRPr kumimoji="0"/>
            </a:lvl1pPr>
          </a:lstStyle>
          <a:p>
            <a:pPr>
              <a:defRPr/>
            </a:pPr>
            <a:fld id="{23016F43-7BAC-4A33-89F6-2A1F3169FC00}" type="slidenum">
              <a:rPr lang="ja-JP" altLang="en-US"/>
              <a:pPr>
                <a:defRPr/>
              </a:pPr>
              <a:t>‹#›</a:t>
            </a:fld>
            <a:endParaRPr lang="ja-JP" altLang="en-US"/>
          </a:p>
        </p:txBody>
      </p:sp>
    </p:spTree>
    <p:extLst>
      <p:ext uri="{BB962C8B-B14F-4D97-AF65-F5344CB8AC3E}">
        <p14:creationId xmlns:p14="http://schemas.microsoft.com/office/powerpoint/2010/main" val="259093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4" name="TextBox 23">
            <a:extLst>
              <a:ext uri="{FF2B5EF4-FFF2-40B4-BE49-F238E27FC236}">
                <a16:creationId xmlns:a16="http://schemas.microsoft.com/office/drawing/2014/main" id="{B54F56A8-0AD3-A9BF-29D6-AA972452F4E7}"/>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a:solidFill>
                  <a:srgbClr val="C0E474"/>
                </a:solidFill>
                <a:latin typeface="Arial" panose="020B0604020202020204" pitchFamily="34" charset="0"/>
                <a:ea typeface="ＭＳ Ｐゴシック" panose="020B0600070205080204" pitchFamily="50" charset="-128"/>
              </a:rPr>
              <a:t>“</a:t>
            </a:r>
          </a:p>
        </p:txBody>
      </p:sp>
      <p:sp>
        <p:nvSpPr>
          <p:cNvPr id="5" name="TextBox 24">
            <a:extLst>
              <a:ext uri="{FF2B5EF4-FFF2-40B4-BE49-F238E27FC236}">
                <a16:creationId xmlns:a16="http://schemas.microsoft.com/office/drawing/2014/main" id="{67206093-CB6B-F7F5-1AB3-EA1642C40628}"/>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a:solidFill>
                  <a:srgbClr val="C0E474"/>
                </a:solidFill>
                <a:latin typeface="Arial" panose="020B0604020202020204" pitchFamily="34" charset="0"/>
                <a:ea typeface="ＭＳ Ｐゴシック" panose="020B0600070205080204" pitchFamily="50" charset="-128"/>
              </a:rPr>
              <a:t>”</a:t>
            </a:r>
          </a:p>
        </p:txBody>
      </p:sp>
      <p:sp>
        <p:nvSpPr>
          <p:cNvPr id="2" name="Title 1"/>
          <p:cNvSpPr>
            <a:spLocks noGrp="1"/>
          </p:cNvSpPr>
          <p:nvPr>
            <p:ph type="title"/>
          </p:nvPr>
        </p:nvSpPr>
        <p:spPr>
          <a:xfrm>
            <a:off x="774885" y="609600"/>
            <a:ext cx="6072182" cy="3022600"/>
          </a:xfrm>
          <a:prstGeom prst="rect">
            <a:avLst/>
          </a:prstGeo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6" name="Date Placeholder 3">
            <a:extLst>
              <a:ext uri="{FF2B5EF4-FFF2-40B4-BE49-F238E27FC236}">
                <a16:creationId xmlns:a16="http://schemas.microsoft.com/office/drawing/2014/main" id="{0E6A45B7-E3DB-DF75-2BFB-58C83A52B4F7}"/>
              </a:ext>
            </a:extLst>
          </p:cNvPr>
          <p:cNvSpPr>
            <a:spLocks noGrp="1"/>
          </p:cNvSpPr>
          <p:nvPr>
            <p:ph type="dt" sz="half" idx="14"/>
          </p:nvPr>
        </p:nvSpPr>
        <p:spPr>
          <a:xfrm>
            <a:off x="5405438" y="6042025"/>
            <a:ext cx="684212" cy="365125"/>
          </a:xfrm>
          <a:prstGeom prst="rect">
            <a:avLst/>
          </a:prstGeom>
        </p:spPr>
        <p:txBody>
          <a:bodyPr/>
          <a:lstStyle>
            <a:lvl1pPr>
              <a:defRPr/>
            </a:lvl1pPr>
          </a:lstStyle>
          <a:p>
            <a:pPr>
              <a:defRPr/>
            </a:pPr>
            <a:endParaRPr lang="ja-JP" altLang="en-US"/>
          </a:p>
        </p:txBody>
      </p:sp>
      <p:sp>
        <p:nvSpPr>
          <p:cNvPr id="7" name="Footer Placeholder 4">
            <a:extLst>
              <a:ext uri="{FF2B5EF4-FFF2-40B4-BE49-F238E27FC236}">
                <a16:creationId xmlns:a16="http://schemas.microsoft.com/office/drawing/2014/main" id="{4A66BDC8-B333-9C30-8EC0-754C286358D5}"/>
              </a:ext>
            </a:extLst>
          </p:cNvPr>
          <p:cNvSpPr>
            <a:spLocks noGrp="1"/>
          </p:cNvSpPr>
          <p:nvPr>
            <p:ph type="ftr" sz="quarter" idx="15"/>
          </p:nvPr>
        </p:nvSpPr>
        <p:spPr>
          <a:xfrm>
            <a:off x="609600" y="6042025"/>
            <a:ext cx="4622800" cy="365125"/>
          </a:xfrm>
          <a:prstGeom prst="rect">
            <a:avLst/>
          </a:prstGeom>
        </p:spPr>
        <p:txBody>
          <a:bodyPr/>
          <a:lstStyle>
            <a:lvl1pPr>
              <a:defRPr/>
            </a:lvl1pPr>
          </a:lstStyle>
          <a:p>
            <a:pPr>
              <a:defRPr/>
            </a:pPr>
            <a:endParaRPr lang="en-US" altLang="ja-JP"/>
          </a:p>
        </p:txBody>
      </p:sp>
      <p:sp>
        <p:nvSpPr>
          <p:cNvPr id="8" name="Slide Number Placeholder 5">
            <a:extLst>
              <a:ext uri="{FF2B5EF4-FFF2-40B4-BE49-F238E27FC236}">
                <a16:creationId xmlns:a16="http://schemas.microsoft.com/office/drawing/2014/main" id="{9CA958CC-1F85-4C13-D86E-0280C7863B67}"/>
              </a:ext>
            </a:extLst>
          </p:cNvPr>
          <p:cNvSpPr>
            <a:spLocks noGrp="1"/>
          </p:cNvSpPr>
          <p:nvPr>
            <p:ph type="sldNum" sz="quarter" idx="16"/>
          </p:nvPr>
        </p:nvSpPr>
        <p:spPr>
          <a:xfrm>
            <a:off x="8362950" y="6253163"/>
            <a:ext cx="512763" cy="365125"/>
          </a:xfrm>
          <a:prstGeom prst="rect">
            <a:avLst/>
          </a:prstGeom>
        </p:spPr>
        <p:txBody>
          <a:bodyPr/>
          <a:lstStyle>
            <a:lvl1pPr>
              <a:defRPr kumimoji="0"/>
            </a:lvl1pPr>
          </a:lstStyle>
          <a:p>
            <a:pPr>
              <a:defRPr/>
            </a:pPr>
            <a:fld id="{948D22A6-DA29-4342-AE53-5CF14C63CCC8}" type="slidenum">
              <a:rPr lang="ja-JP" altLang="en-US"/>
              <a:pPr>
                <a:defRPr/>
              </a:pPr>
              <a:t>‹#›</a:t>
            </a:fld>
            <a:endParaRPr lang="ja-JP" altLang="en-US"/>
          </a:p>
        </p:txBody>
      </p:sp>
    </p:spTree>
    <p:extLst>
      <p:ext uri="{BB962C8B-B14F-4D97-AF65-F5344CB8AC3E}">
        <p14:creationId xmlns:p14="http://schemas.microsoft.com/office/powerpoint/2010/main" val="515739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a:prstGeom prst="rect">
            <a:avLst/>
          </a:prstGeo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a:prstGeom prst="rect">
            <a:avLst/>
          </a:prstGeo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D04B98BB-E23F-048E-0007-286C82FED16E}"/>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5ED4C976-28EA-7DFB-D171-DC22CCB7683C}"/>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8FA1F650-09CA-A58A-7685-CD22DB3E8EE8}"/>
              </a:ext>
            </a:extLst>
          </p:cNvPr>
          <p:cNvSpPr>
            <a:spLocks noGrp="1"/>
          </p:cNvSpPr>
          <p:nvPr>
            <p:ph type="sldNum" sz="quarter" idx="12"/>
          </p:nvPr>
        </p:nvSpPr>
        <p:spPr>
          <a:xfrm>
            <a:off x="8362950" y="6253163"/>
            <a:ext cx="512763" cy="365125"/>
          </a:xfrm>
          <a:prstGeom prst="rect">
            <a:avLst/>
          </a:prstGeom>
        </p:spPr>
        <p:txBody>
          <a:bodyPr/>
          <a:lstStyle>
            <a:lvl1pPr>
              <a:defRPr kumimoji="0"/>
            </a:lvl1pPr>
          </a:lstStyle>
          <a:p>
            <a:pPr>
              <a:defRPr/>
            </a:pPr>
            <a:fld id="{3F4D4545-B960-4C30-93D4-D3BB39CC7B4D}" type="slidenum">
              <a:rPr lang="ja-JP" altLang="en-US"/>
              <a:pPr>
                <a:defRPr/>
              </a:pPr>
              <a:t>‹#›</a:t>
            </a:fld>
            <a:endParaRPr lang="ja-JP" altLang="en-US"/>
          </a:p>
        </p:txBody>
      </p:sp>
    </p:spTree>
    <p:extLst>
      <p:ext uri="{BB962C8B-B14F-4D97-AF65-F5344CB8AC3E}">
        <p14:creationId xmlns:p14="http://schemas.microsoft.com/office/powerpoint/2010/main" val="218821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4" name="TextBox 23">
            <a:extLst>
              <a:ext uri="{FF2B5EF4-FFF2-40B4-BE49-F238E27FC236}">
                <a16:creationId xmlns:a16="http://schemas.microsoft.com/office/drawing/2014/main" id="{2E621304-03DE-A11A-F840-1648B3FCF489}"/>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a:solidFill>
                  <a:srgbClr val="C0E474"/>
                </a:solidFill>
                <a:latin typeface="Arial" panose="020B0604020202020204" pitchFamily="34" charset="0"/>
                <a:ea typeface="ＭＳ Ｐゴシック" panose="020B0600070205080204" pitchFamily="50" charset="-128"/>
              </a:rPr>
              <a:t>“</a:t>
            </a:r>
          </a:p>
        </p:txBody>
      </p:sp>
      <p:sp>
        <p:nvSpPr>
          <p:cNvPr id="5" name="TextBox 24">
            <a:extLst>
              <a:ext uri="{FF2B5EF4-FFF2-40B4-BE49-F238E27FC236}">
                <a16:creationId xmlns:a16="http://schemas.microsoft.com/office/drawing/2014/main" id="{92D6A110-0EB6-9057-3CD1-330C7F910E83}"/>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a:solidFill>
                  <a:srgbClr val="C0E474"/>
                </a:solidFill>
                <a:latin typeface="Arial" panose="020B0604020202020204" pitchFamily="34" charset="0"/>
                <a:ea typeface="ＭＳ Ｐゴシック" panose="020B0600070205080204" pitchFamily="50" charset="-128"/>
              </a:rPr>
              <a:t>”</a:t>
            </a:r>
          </a:p>
        </p:txBody>
      </p:sp>
      <p:sp>
        <p:nvSpPr>
          <p:cNvPr id="2" name="Title 1"/>
          <p:cNvSpPr>
            <a:spLocks noGrp="1"/>
          </p:cNvSpPr>
          <p:nvPr>
            <p:ph type="title"/>
          </p:nvPr>
        </p:nvSpPr>
        <p:spPr>
          <a:xfrm>
            <a:off x="774885" y="609600"/>
            <a:ext cx="6072182" cy="3022600"/>
          </a:xfrm>
          <a:prstGeom prst="rect">
            <a:avLst/>
          </a:prstGeo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a:prstGeom prst="rect">
            <a:avLst/>
          </a:prstGeo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6" name="Date Placeholder 3">
            <a:extLst>
              <a:ext uri="{FF2B5EF4-FFF2-40B4-BE49-F238E27FC236}">
                <a16:creationId xmlns:a16="http://schemas.microsoft.com/office/drawing/2014/main" id="{EE74434C-7F4D-1763-840E-D5012575ACAA}"/>
              </a:ext>
            </a:extLst>
          </p:cNvPr>
          <p:cNvSpPr>
            <a:spLocks noGrp="1"/>
          </p:cNvSpPr>
          <p:nvPr>
            <p:ph type="dt" sz="half" idx="14"/>
          </p:nvPr>
        </p:nvSpPr>
        <p:spPr>
          <a:xfrm>
            <a:off x="5405438" y="6042025"/>
            <a:ext cx="684212" cy="365125"/>
          </a:xfrm>
          <a:prstGeom prst="rect">
            <a:avLst/>
          </a:prstGeom>
        </p:spPr>
        <p:txBody>
          <a:bodyPr/>
          <a:lstStyle>
            <a:lvl1pPr>
              <a:defRPr/>
            </a:lvl1pPr>
          </a:lstStyle>
          <a:p>
            <a:pPr>
              <a:defRPr/>
            </a:pPr>
            <a:endParaRPr lang="ja-JP" altLang="en-US"/>
          </a:p>
        </p:txBody>
      </p:sp>
      <p:sp>
        <p:nvSpPr>
          <p:cNvPr id="7" name="Footer Placeholder 4">
            <a:extLst>
              <a:ext uri="{FF2B5EF4-FFF2-40B4-BE49-F238E27FC236}">
                <a16:creationId xmlns:a16="http://schemas.microsoft.com/office/drawing/2014/main" id="{81037573-5977-4FCF-2167-9AA930A34803}"/>
              </a:ext>
            </a:extLst>
          </p:cNvPr>
          <p:cNvSpPr>
            <a:spLocks noGrp="1"/>
          </p:cNvSpPr>
          <p:nvPr>
            <p:ph type="ftr" sz="quarter" idx="15"/>
          </p:nvPr>
        </p:nvSpPr>
        <p:spPr>
          <a:xfrm>
            <a:off x="609600" y="6042025"/>
            <a:ext cx="4622800" cy="365125"/>
          </a:xfrm>
          <a:prstGeom prst="rect">
            <a:avLst/>
          </a:prstGeom>
        </p:spPr>
        <p:txBody>
          <a:bodyPr/>
          <a:lstStyle>
            <a:lvl1pPr>
              <a:defRPr/>
            </a:lvl1pPr>
          </a:lstStyle>
          <a:p>
            <a:pPr>
              <a:defRPr/>
            </a:pPr>
            <a:endParaRPr lang="en-US" altLang="ja-JP"/>
          </a:p>
        </p:txBody>
      </p:sp>
      <p:sp>
        <p:nvSpPr>
          <p:cNvPr id="8" name="Slide Number Placeholder 5">
            <a:extLst>
              <a:ext uri="{FF2B5EF4-FFF2-40B4-BE49-F238E27FC236}">
                <a16:creationId xmlns:a16="http://schemas.microsoft.com/office/drawing/2014/main" id="{3CC4CF55-580F-A45B-70BE-1A24ACA78396}"/>
              </a:ext>
            </a:extLst>
          </p:cNvPr>
          <p:cNvSpPr>
            <a:spLocks noGrp="1"/>
          </p:cNvSpPr>
          <p:nvPr>
            <p:ph type="sldNum" sz="quarter" idx="16"/>
          </p:nvPr>
        </p:nvSpPr>
        <p:spPr>
          <a:xfrm>
            <a:off x="8362950" y="6253163"/>
            <a:ext cx="512763" cy="365125"/>
          </a:xfrm>
          <a:prstGeom prst="rect">
            <a:avLst/>
          </a:prstGeom>
        </p:spPr>
        <p:txBody>
          <a:bodyPr/>
          <a:lstStyle>
            <a:lvl1pPr>
              <a:defRPr kumimoji="0"/>
            </a:lvl1pPr>
          </a:lstStyle>
          <a:p>
            <a:pPr>
              <a:defRPr/>
            </a:pPr>
            <a:fld id="{EDF4861B-B3FB-42A1-88EE-88BF83F977D9}" type="slidenum">
              <a:rPr lang="ja-JP" altLang="en-US"/>
              <a:pPr>
                <a:defRPr/>
              </a:pPr>
              <a:t>‹#›</a:t>
            </a:fld>
            <a:endParaRPr lang="ja-JP" altLang="en-US"/>
          </a:p>
        </p:txBody>
      </p:sp>
    </p:spTree>
    <p:extLst>
      <p:ext uri="{BB962C8B-B14F-4D97-AF65-F5344CB8AC3E}">
        <p14:creationId xmlns:p14="http://schemas.microsoft.com/office/powerpoint/2010/main" val="3582648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a:prstGeom prst="rect">
            <a:avLst/>
          </a:prstGeo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a:prstGeom prst="rect">
            <a:avLst/>
          </a:prstGeo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1D137E67-2BEF-03B6-E268-434D4DA13F10}"/>
              </a:ext>
            </a:extLst>
          </p:cNvPr>
          <p:cNvSpPr>
            <a:spLocks noGrp="1"/>
          </p:cNvSpPr>
          <p:nvPr>
            <p:ph type="dt" sz="half" idx="14"/>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B5F52E43-101B-A8D1-8503-AF8F85A050D3}"/>
              </a:ext>
            </a:extLst>
          </p:cNvPr>
          <p:cNvSpPr>
            <a:spLocks noGrp="1"/>
          </p:cNvSpPr>
          <p:nvPr>
            <p:ph type="ftr" sz="quarter" idx="15"/>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31C7A318-9AE5-10DB-1A1C-1BAE3D82F690}"/>
              </a:ext>
            </a:extLst>
          </p:cNvPr>
          <p:cNvSpPr>
            <a:spLocks noGrp="1"/>
          </p:cNvSpPr>
          <p:nvPr>
            <p:ph type="sldNum" sz="quarter" idx="16"/>
          </p:nvPr>
        </p:nvSpPr>
        <p:spPr>
          <a:xfrm>
            <a:off x="8362950" y="6253163"/>
            <a:ext cx="512763" cy="365125"/>
          </a:xfrm>
          <a:prstGeom prst="rect">
            <a:avLst/>
          </a:prstGeom>
        </p:spPr>
        <p:txBody>
          <a:bodyPr/>
          <a:lstStyle>
            <a:lvl1pPr>
              <a:defRPr kumimoji="0"/>
            </a:lvl1pPr>
          </a:lstStyle>
          <a:p>
            <a:pPr>
              <a:defRPr/>
            </a:pPr>
            <a:fld id="{4EF12473-9CA4-4507-8DAF-A2F667E39785}" type="slidenum">
              <a:rPr lang="ja-JP" altLang="en-US"/>
              <a:pPr>
                <a:defRPr/>
              </a:pPr>
              <a:t>‹#›</a:t>
            </a:fld>
            <a:endParaRPr lang="ja-JP" altLang="en-US"/>
          </a:p>
        </p:txBody>
      </p:sp>
    </p:spTree>
    <p:extLst>
      <p:ext uri="{BB962C8B-B14F-4D97-AF65-F5344CB8AC3E}">
        <p14:creationId xmlns:p14="http://schemas.microsoft.com/office/powerpoint/2010/main" val="2956806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8413" cy="13208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2160588"/>
            <a:ext cx="6348413" cy="388143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3C55342C-338A-BE0F-DF7D-3D17801035E6}"/>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304879AC-C655-797C-47A2-2B7DBC932194}"/>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EB36034-0BC3-CC15-06A4-E61934C78B61}"/>
              </a:ext>
            </a:extLst>
          </p:cNvPr>
          <p:cNvSpPr>
            <a:spLocks noGrp="1"/>
          </p:cNvSpPr>
          <p:nvPr>
            <p:ph type="sldNum" sz="quarter" idx="12"/>
          </p:nvPr>
        </p:nvSpPr>
        <p:spPr>
          <a:xfrm>
            <a:off x="8362950" y="6253163"/>
            <a:ext cx="512763" cy="365125"/>
          </a:xfrm>
          <a:prstGeom prst="rect">
            <a:avLst/>
          </a:prstGeom>
        </p:spPr>
        <p:txBody>
          <a:bodyPr/>
          <a:lstStyle>
            <a:lvl1pPr>
              <a:defRPr kumimoji="0"/>
            </a:lvl1pPr>
          </a:lstStyle>
          <a:p>
            <a:pPr>
              <a:defRPr/>
            </a:pPr>
            <a:fld id="{A6371550-745E-470C-B6FD-8134885AD5D7}" type="slidenum">
              <a:rPr lang="ja-JP" altLang="en-US"/>
              <a:pPr>
                <a:defRPr/>
              </a:pPr>
              <a:t>‹#›</a:t>
            </a:fld>
            <a:endParaRPr lang="ja-JP" altLang="en-US"/>
          </a:p>
        </p:txBody>
      </p:sp>
    </p:spTree>
    <p:extLst>
      <p:ext uri="{BB962C8B-B14F-4D97-AF65-F5344CB8AC3E}">
        <p14:creationId xmlns:p14="http://schemas.microsoft.com/office/powerpoint/2010/main" val="1840621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a:prstGeom prst="rect">
            <a:avLst/>
          </a:prstGeo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3A552883-565E-4477-DE80-5816BE327756}"/>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FC5AAB3D-0853-BFD6-FF53-F8182B9672A6}"/>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EAB8A4A-F923-4B31-D25F-0D6F24780988}"/>
              </a:ext>
            </a:extLst>
          </p:cNvPr>
          <p:cNvSpPr>
            <a:spLocks noGrp="1"/>
          </p:cNvSpPr>
          <p:nvPr>
            <p:ph type="sldNum" sz="quarter" idx="12"/>
          </p:nvPr>
        </p:nvSpPr>
        <p:spPr>
          <a:xfrm>
            <a:off x="8362950" y="6253163"/>
            <a:ext cx="512763" cy="365125"/>
          </a:xfrm>
          <a:prstGeom prst="rect">
            <a:avLst/>
          </a:prstGeom>
        </p:spPr>
        <p:txBody>
          <a:bodyPr/>
          <a:lstStyle>
            <a:lvl1pPr>
              <a:defRPr kumimoji="0"/>
            </a:lvl1pPr>
          </a:lstStyle>
          <a:p>
            <a:pPr>
              <a:defRPr/>
            </a:pPr>
            <a:fld id="{73BFD23B-0D3D-449D-B0F8-273C0EE195D1}" type="slidenum">
              <a:rPr lang="ja-JP" altLang="en-US"/>
              <a:pPr>
                <a:defRPr/>
              </a:pPr>
              <a:t>‹#›</a:t>
            </a:fld>
            <a:endParaRPr lang="ja-JP" altLang="en-US"/>
          </a:p>
        </p:txBody>
      </p:sp>
    </p:spTree>
    <p:extLst>
      <p:ext uri="{BB962C8B-B14F-4D97-AF65-F5344CB8AC3E}">
        <p14:creationId xmlns:p14="http://schemas.microsoft.com/office/powerpoint/2010/main" val="1030586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スタンバイ①">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165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C3881217-AC4C-D2A0-12F3-EBF979106D3D}"/>
              </a:ext>
            </a:extLst>
          </p:cNvPr>
          <p:cNvSpPr>
            <a:spLocks noGrp="1"/>
          </p:cNvSpPr>
          <p:nvPr>
            <p:ph type="dt" sz="half" idx="10"/>
          </p:nvPr>
        </p:nvSpPr>
        <p:spPr>
          <a:xfrm>
            <a:off x="628650" y="6356350"/>
            <a:ext cx="2057400" cy="365125"/>
          </a:xfrm>
          <a:prstGeom prst="rect">
            <a:avLst/>
          </a:prstGeom>
        </p:spPr>
        <p:txBody>
          <a:bodyPr rtlCol="0"/>
          <a:lstStyle>
            <a:lvl1pPr>
              <a:defRPr kumimoji="1">
                <a:solidFill>
                  <a:schemeClr val="tx1">
                    <a:tint val="75000"/>
                  </a:schemeClr>
                </a:solidFill>
                <a:ea typeface="+mn-ea"/>
              </a:defRPr>
            </a:lvl1pPr>
          </a:lstStyle>
          <a:p>
            <a:pPr>
              <a:defRPr/>
            </a:pPr>
            <a:fld id="{5763946E-676E-4F32-9B0F-1EB7795A6A71}" type="datetimeFigureOut">
              <a:rPr lang="ja-JP" altLang="en-US"/>
              <a:pPr>
                <a:defRPr/>
              </a:pPr>
              <a:t>2025/10/27</a:t>
            </a:fld>
            <a:endParaRPr lang="ja-JP" altLang="en-US"/>
          </a:p>
        </p:txBody>
      </p:sp>
      <p:sp>
        <p:nvSpPr>
          <p:cNvPr id="5" name="Footer Placeholder 4">
            <a:extLst>
              <a:ext uri="{FF2B5EF4-FFF2-40B4-BE49-F238E27FC236}">
                <a16:creationId xmlns:a16="http://schemas.microsoft.com/office/drawing/2014/main" id="{84BABEFB-7ED9-5EEF-F589-766345CA4DD4}"/>
              </a:ext>
            </a:extLst>
          </p:cNvPr>
          <p:cNvSpPr>
            <a:spLocks noGrp="1"/>
          </p:cNvSpPr>
          <p:nvPr>
            <p:ph type="ftr" sz="quarter" idx="11"/>
          </p:nvPr>
        </p:nvSpPr>
        <p:spPr>
          <a:xfrm>
            <a:off x="3028950" y="6356350"/>
            <a:ext cx="3086100" cy="365125"/>
          </a:xfrm>
          <a:prstGeom prst="rect">
            <a:avLst/>
          </a:prstGeom>
        </p:spPr>
        <p:txBody>
          <a:bodyPr rtlCol="0"/>
          <a:lstStyle>
            <a:lvl1pPr>
              <a:defRPr>
                <a:solidFill>
                  <a:schemeClr val="tx1">
                    <a:tint val="75000"/>
                  </a:schemeClr>
                </a:solidFill>
                <a:ea typeface="+mn-ea"/>
              </a:defRPr>
            </a:lvl1pPr>
          </a:lstStyle>
          <a:p>
            <a:pPr>
              <a:defRPr/>
            </a:pPr>
            <a:endParaRPr lang="en-US" altLang="ja-JP"/>
          </a:p>
        </p:txBody>
      </p:sp>
      <p:sp>
        <p:nvSpPr>
          <p:cNvPr id="6" name="Slide Number Placeholder 5">
            <a:extLst>
              <a:ext uri="{FF2B5EF4-FFF2-40B4-BE49-F238E27FC236}">
                <a16:creationId xmlns:a16="http://schemas.microsoft.com/office/drawing/2014/main" id="{153B9866-DE6D-0512-9BDB-52D6E479D916}"/>
              </a:ext>
            </a:extLst>
          </p:cNvPr>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FADF15CD-3147-4C81-8743-4666CDFF26D7}" type="slidenum">
              <a:rPr lang="ja-JP" altLang="en-US"/>
              <a:pPr>
                <a:defRPr/>
              </a:pPr>
              <a:t>‹#›</a:t>
            </a:fld>
            <a:endParaRPr lang="ja-JP" altLang="en-US"/>
          </a:p>
        </p:txBody>
      </p:sp>
    </p:spTree>
    <p:extLst>
      <p:ext uri="{BB962C8B-B14F-4D97-AF65-F5344CB8AC3E}">
        <p14:creationId xmlns:p14="http://schemas.microsoft.com/office/powerpoint/2010/main" val="316523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23344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8413" cy="13208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09600" y="2160588"/>
            <a:ext cx="6348413" cy="388143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Footer Placeholder 4">
            <a:extLst>
              <a:ext uri="{FF2B5EF4-FFF2-40B4-BE49-F238E27FC236}">
                <a16:creationId xmlns:a16="http://schemas.microsoft.com/office/drawing/2014/main" id="{E3CB92E2-DC81-43B7-6199-CE4A05573CF8}"/>
              </a:ext>
            </a:extLst>
          </p:cNvPr>
          <p:cNvSpPr>
            <a:spLocks noGrp="1"/>
          </p:cNvSpPr>
          <p:nvPr>
            <p:ph type="ftr" sz="quarter" idx="10"/>
          </p:nvPr>
        </p:nvSpPr>
        <p:spPr>
          <a:xfrm>
            <a:off x="609600" y="6042025"/>
            <a:ext cx="4622800" cy="365125"/>
          </a:xfrm>
          <a:prstGeom prst="rect">
            <a:avLst/>
          </a:prstGeom>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542DD056-9098-7A24-4E0D-A025C0C6439A}"/>
              </a:ext>
            </a:extLst>
          </p:cNvPr>
          <p:cNvSpPr>
            <a:spLocks noGrp="1"/>
          </p:cNvSpPr>
          <p:nvPr>
            <p:ph type="sldNum" sz="quarter" idx="11"/>
          </p:nvPr>
        </p:nvSpPr>
        <p:spPr>
          <a:xfrm>
            <a:off x="8362950" y="6253163"/>
            <a:ext cx="512763" cy="365125"/>
          </a:xfrm>
          <a:prstGeom prst="rect">
            <a:avLst/>
          </a:prstGeom>
        </p:spPr>
        <p:txBody>
          <a:bodyPr/>
          <a:lstStyle>
            <a:lvl1pPr>
              <a:defRPr kumimoji="0"/>
            </a:lvl1pPr>
          </a:lstStyle>
          <a:p>
            <a:pPr>
              <a:defRPr/>
            </a:pPr>
            <a:fld id="{482C0A0E-22A6-4EAC-8ED9-13141C115B26}" type="slidenum">
              <a:rPr lang="ja-JP" altLang="en-US"/>
              <a:pPr>
                <a:defRPr/>
              </a:pPr>
              <a:t>‹#›</a:t>
            </a:fld>
            <a:endParaRPr lang="ja-JP" altLang="en-US"/>
          </a:p>
        </p:txBody>
      </p:sp>
    </p:spTree>
    <p:extLst>
      <p:ext uri="{BB962C8B-B14F-4D97-AF65-F5344CB8AC3E}">
        <p14:creationId xmlns:p14="http://schemas.microsoft.com/office/powerpoint/2010/main" val="3146987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90339613-DB1D-E5CC-CE2C-4EA930FC652D}"/>
              </a:ext>
            </a:extLst>
          </p:cNvPr>
          <p:cNvSpPr>
            <a:spLocks noGrp="1"/>
          </p:cNvSpPr>
          <p:nvPr>
            <p:ph type="dt" sz="half" idx="10"/>
          </p:nvPr>
        </p:nvSpPr>
        <p:spPr>
          <a:xfrm>
            <a:off x="628650" y="6356350"/>
            <a:ext cx="2057400" cy="365125"/>
          </a:xfrm>
          <a:prstGeom prst="rect">
            <a:avLst/>
          </a:prstGeom>
        </p:spPr>
        <p:txBody>
          <a:bodyPr rtlCol="0"/>
          <a:lstStyle>
            <a:lvl1pPr>
              <a:defRPr kumimoji="1">
                <a:solidFill>
                  <a:schemeClr val="tx1">
                    <a:tint val="75000"/>
                  </a:schemeClr>
                </a:solidFill>
                <a:ea typeface="+mn-ea"/>
              </a:defRPr>
            </a:lvl1pPr>
          </a:lstStyle>
          <a:p>
            <a:pPr>
              <a:defRPr/>
            </a:pPr>
            <a:fld id="{FEA1D06A-9325-4AD4-B032-3F7FB7317B7C}" type="datetimeFigureOut">
              <a:rPr lang="ja-JP" altLang="en-US"/>
              <a:pPr>
                <a:defRPr/>
              </a:pPr>
              <a:t>2025/10/27</a:t>
            </a:fld>
            <a:endParaRPr lang="ja-JP" altLang="en-US"/>
          </a:p>
        </p:txBody>
      </p:sp>
      <p:sp>
        <p:nvSpPr>
          <p:cNvPr id="5" name="Footer Placeholder 4">
            <a:extLst>
              <a:ext uri="{FF2B5EF4-FFF2-40B4-BE49-F238E27FC236}">
                <a16:creationId xmlns:a16="http://schemas.microsoft.com/office/drawing/2014/main" id="{359F3543-6584-BB6A-1F58-4044EB942391}"/>
              </a:ext>
            </a:extLst>
          </p:cNvPr>
          <p:cNvSpPr>
            <a:spLocks noGrp="1"/>
          </p:cNvSpPr>
          <p:nvPr>
            <p:ph type="ftr" sz="quarter" idx="11"/>
          </p:nvPr>
        </p:nvSpPr>
        <p:spPr>
          <a:xfrm>
            <a:off x="3028950" y="6356350"/>
            <a:ext cx="3086100" cy="365125"/>
          </a:xfrm>
          <a:prstGeom prst="rect">
            <a:avLst/>
          </a:prstGeom>
        </p:spPr>
        <p:txBody>
          <a:bodyPr rtlCol="0"/>
          <a:lstStyle>
            <a:lvl1pPr>
              <a:defRPr>
                <a:solidFill>
                  <a:schemeClr val="tx1">
                    <a:tint val="75000"/>
                  </a:schemeClr>
                </a:solidFill>
                <a:ea typeface="+mn-ea"/>
              </a:defRPr>
            </a:lvl1pPr>
          </a:lstStyle>
          <a:p>
            <a:pPr>
              <a:defRPr/>
            </a:pPr>
            <a:endParaRPr lang="en-US" altLang="ja-JP"/>
          </a:p>
        </p:txBody>
      </p:sp>
      <p:sp>
        <p:nvSpPr>
          <p:cNvPr id="6" name="Slide Number Placeholder 5">
            <a:extLst>
              <a:ext uri="{FF2B5EF4-FFF2-40B4-BE49-F238E27FC236}">
                <a16:creationId xmlns:a16="http://schemas.microsoft.com/office/drawing/2014/main" id="{550EE457-AE7B-DE20-921A-686B0FBFAC4C}"/>
              </a:ext>
            </a:extLst>
          </p:cNvPr>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C8523D46-8652-4E70-91EB-089937CE658C}" type="slidenum">
              <a:rPr lang="ja-JP" altLang="en-US"/>
              <a:pPr>
                <a:defRPr/>
              </a:pPr>
              <a:t>‹#›</a:t>
            </a:fld>
            <a:endParaRPr lang="ja-JP" altLang="en-US"/>
          </a:p>
        </p:txBody>
      </p:sp>
    </p:spTree>
    <p:extLst>
      <p:ext uri="{BB962C8B-B14F-4D97-AF65-F5344CB8AC3E}">
        <p14:creationId xmlns:p14="http://schemas.microsoft.com/office/powerpoint/2010/main" val="2968521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a:extLst>
              <a:ext uri="{FF2B5EF4-FFF2-40B4-BE49-F238E27FC236}">
                <a16:creationId xmlns:a16="http://schemas.microsoft.com/office/drawing/2014/main" id="{C4B60124-FC4B-8C9F-9306-3A05B5E476BA}"/>
              </a:ext>
            </a:extLst>
          </p:cNvPr>
          <p:cNvSpPr>
            <a:spLocks noGrp="1"/>
          </p:cNvSpPr>
          <p:nvPr>
            <p:ph type="dt" sz="half" idx="10"/>
          </p:nvPr>
        </p:nvSpPr>
        <p:spPr>
          <a:xfrm>
            <a:off x="628650" y="6356350"/>
            <a:ext cx="2057400" cy="365125"/>
          </a:xfrm>
          <a:prstGeom prst="rect">
            <a:avLst/>
          </a:prstGeom>
        </p:spPr>
        <p:txBody>
          <a:bodyPr rtlCol="0"/>
          <a:lstStyle>
            <a:lvl1pPr>
              <a:defRPr kumimoji="1">
                <a:solidFill>
                  <a:schemeClr val="tx1">
                    <a:tint val="75000"/>
                  </a:schemeClr>
                </a:solidFill>
                <a:ea typeface="+mn-ea"/>
              </a:defRPr>
            </a:lvl1pPr>
          </a:lstStyle>
          <a:p>
            <a:pPr>
              <a:defRPr/>
            </a:pPr>
            <a:fld id="{8884B8EC-AA65-49DF-9D7A-23F7B65E5125}" type="datetimeFigureOut">
              <a:rPr lang="ja-JP" altLang="en-US"/>
              <a:pPr>
                <a:defRPr/>
              </a:pPr>
              <a:t>2025/10/27</a:t>
            </a:fld>
            <a:endParaRPr lang="ja-JP" altLang="en-US"/>
          </a:p>
        </p:txBody>
      </p:sp>
      <p:sp>
        <p:nvSpPr>
          <p:cNvPr id="6" name="Footer Placeholder 5">
            <a:extLst>
              <a:ext uri="{FF2B5EF4-FFF2-40B4-BE49-F238E27FC236}">
                <a16:creationId xmlns:a16="http://schemas.microsoft.com/office/drawing/2014/main" id="{C3343AD9-A2B7-D4F6-534E-EF1FCA4CC6BD}"/>
              </a:ext>
            </a:extLst>
          </p:cNvPr>
          <p:cNvSpPr>
            <a:spLocks noGrp="1"/>
          </p:cNvSpPr>
          <p:nvPr>
            <p:ph type="ftr" sz="quarter" idx="11"/>
          </p:nvPr>
        </p:nvSpPr>
        <p:spPr>
          <a:xfrm>
            <a:off x="3028950" y="6356350"/>
            <a:ext cx="3086100" cy="365125"/>
          </a:xfrm>
          <a:prstGeom prst="rect">
            <a:avLst/>
          </a:prstGeom>
        </p:spPr>
        <p:txBody>
          <a:bodyPr rtlCol="0"/>
          <a:lstStyle>
            <a:lvl1pPr>
              <a:defRPr>
                <a:solidFill>
                  <a:schemeClr val="tx1">
                    <a:tint val="75000"/>
                  </a:schemeClr>
                </a:solidFill>
                <a:ea typeface="+mn-ea"/>
              </a:defRPr>
            </a:lvl1pPr>
          </a:lstStyle>
          <a:p>
            <a:pPr>
              <a:defRPr/>
            </a:pPr>
            <a:endParaRPr lang="en-US" altLang="ja-JP"/>
          </a:p>
        </p:txBody>
      </p:sp>
      <p:sp>
        <p:nvSpPr>
          <p:cNvPr id="7" name="Slide Number Placeholder 6">
            <a:extLst>
              <a:ext uri="{FF2B5EF4-FFF2-40B4-BE49-F238E27FC236}">
                <a16:creationId xmlns:a16="http://schemas.microsoft.com/office/drawing/2014/main" id="{D7035235-CE50-5B27-EC77-D674923C043A}"/>
              </a:ext>
            </a:extLst>
          </p:cNvPr>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BA564D0E-3BCF-4A63-954C-483D9A5F3BE3}" type="slidenum">
              <a:rPr lang="ja-JP" altLang="en-US"/>
              <a:pPr>
                <a:defRPr/>
              </a:pPr>
              <a:t>‹#›</a:t>
            </a:fld>
            <a:endParaRPr lang="ja-JP" altLang="en-US"/>
          </a:p>
        </p:txBody>
      </p:sp>
    </p:spTree>
    <p:extLst>
      <p:ext uri="{BB962C8B-B14F-4D97-AF65-F5344CB8AC3E}">
        <p14:creationId xmlns:p14="http://schemas.microsoft.com/office/powerpoint/2010/main" val="246597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a:extLst>
              <a:ext uri="{FF2B5EF4-FFF2-40B4-BE49-F238E27FC236}">
                <a16:creationId xmlns:a16="http://schemas.microsoft.com/office/drawing/2014/main" id="{AD177527-B6E3-FA6C-C2EB-5B8F7D1CA496}"/>
              </a:ext>
            </a:extLst>
          </p:cNvPr>
          <p:cNvSpPr>
            <a:spLocks noGrp="1"/>
          </p:cNvSpPr>
          <p:nvPr>
            <p:ph type="dt" sz="half" idx="10"/>
          </p:nvPr>
        </p:nvSpPr>
        <p:spPr>
          <a:xfrm>
            <a:off x="628650" y="6356350"/>
            <a:ext cx="2057400" cy="365125"/>
          </a:xfrm>
          <a:prstGeom prst="rect">
            <a:avLst/>
          </a:prstGeom>
        </p:spPr>
        <p:txBody>
          <a:bodyPr rtlCol="0"/>
          <a:lstStyle>
            <a:lvl1pPr>
              <a:defRPr>
                <a:solidFill>
                  <a:schemeClr val="tx1">
                    <a:tint val="75000"/>
                  </a:schemeClr>
                </a:solidFill>
                <a:ea typeface="+mn-ea"/>
              </a:defRPr>
            </a:lvl1pPr>
          </a:lstStyle>
          <a:p>
            <a:pPr>
              <a:defRPr/>
            </a:pPr>
            <a:endParaRPr lang="ja-JP" altLang="en-US"/>
          </a:p>
        </p:txBody>
      </p:sp>
      <p:sp>
        <p:nvSpPr>
          <p:cNvPr id="8" name="Footer Placeholder 7">
            <a:extLst>
              <a:ext uri="{FF2B5EF4-FFF2-40B4-BE49-F238E27FC236}">
                <a16:creationId xmlns:a16="http://schemas.microsoft.com/office/drawing/2014/main" id="{EEE3752B-68BC-AAD7-3E11-15A03D67107F}"/>
              </a:ext>
            </a:extLst>
          </p:cNvPr>
          <p:cNvSpPr>
            <a:spLocks noGrp="1"/>
          </p:cNvSpPr>
          <p:nvPr>
            <p:ph type="ftr" sz="quarter" idx="11"/>
          </p:nvPr>
        </p:nvSpPr>
        <p:spPr>
          <a:xfrm>
            <a:off x="3028950" y="6356350"/>
            <a:ext cx="3086100" cy="365125"/>
          </a:xfrm>
          <a:prstGeom prst="rect">
            <a:avLst/>
          </a:prstGeom>
        </p:spPr>
        <p:txBody>
          <a:bodyPr rtlCol="0"/>
          <a:lstStyle>
            <a:lvl1pPr>
              <a:defRPr>
                <a:solidFill>
                  <a:schemeClr val="tx1">
                    <a:tint val="75000"/>
                  </a:schemeClr>
                </a:solidFill>
                <a:ea typeface="+mn-ea"/>
              </a:defRPr>
            </a:lvl1pPr>
          </a:lstStyle>
          <a:p>
            <a:pPr>
              <a:defRPr/>
            </a:pPr>
            <a:endParaRPr lang="en-US" altLang="ja-JP"/>
          </a:p>
        </p:txBody>
      </p:sp>
      <p:sp>
        <p:nvSpPr>
          <p:cNvPr id="9" name="Slide Number Placeholder 8">
            <a:extLst>
              <a:ext uri="{FF2B5EF4-FFF2-40B4-BE49-F238E27FC236}">
                <a16:creationId xmlns:a16="http://schemas.microsoft.com/office/drawing/2014/main" id="{1C4A9335-5F8A-3A11-BBAC-D90CED67FD24}"/>
              </a:ext>
            </a:extLst>
          </p:cNvPr>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78FF9541-870A-4EB8-B74A-8B3EE561C55C}" type="slidenum">
              <a:rPr lang="ja-JP" altLang="en-US"/>
              <a:pPr>
                <a:defRPr/>
              </a:pPr>
              <a:t>‹#›</a:t>
            </a:fld>
            <a:endParaRPr lang="ja-JP" altLang="en-US"/>
          </a:p>
        </p:txBody>
      </p:sp>
    </p:spTree>
    <p:extLst>
      <p:ext uri="{BB962C8B-B14F-4D97-AF65-F5344CB8AC3E}">
        <p14:creationId xmlns:p14="http://schemas.microsoft.com/office/powerpoint/2010/main" val="4027072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a:extLst>
              <a:ext uri="{FF2B5EF4-FFF2-40B4-BE49-F238E27FC236}">
                <a16:creationId xmlns:a16="http://schemas.microsoft.com/office/drawing/2014/main" id="{34152D66-F96D-3178-F250-2C15777612C5}"/>
              </a:ext>
            </a:extLst>
          </p:cNvPr>
          <p:cNvSpPr>
            <a:spLocks noGrp="1"/>
          </p:cNvSpPr>
          <p:nvPr>
            <p:ph type="dt" sz="half" idx="10"/>
          </p:nvPr>
        </p:nvSpPr>
        <p:spPr>
          <a:xfrm>
            <a:off x="628650" y="6356350"/>
            <a:ext cx="2057400" cy="365125"/>
          </a:xfrm>
          <a:prstGeom prst="rect">
            <a:avLst/>
          </a:prstGeom>
        </p:spPr>
        <p:txBody>
          <a:bodyPr rtlCol="0"/>
          <a:lstStyle>
            <a:lvl1pPr>
              <a:defRPr>
                <a:solidFill>
                  <a:schemeClr val="tx1">
                    <a:tint val="75000"/>
                  </a:schemeClr>
                </a:solidFill>
                <a:ea typeface="+mn-ea"/>
              </a:defRPr>
            </a:lvl1pPr>
          </a:lstStyle>
          <a:p>
            <a:pPr>
              <a:defRPr/>
            </a:pPr>
            <a:endParaRPr lang="ja-JP" altLang="en-US"/>
          </a:p>
        </p:txBody>
      </p:sp>
      <p:sp>
        <p:nvSpPr>
          <p:cNvPr id="4" name="Footer Placeholder 3">
            <a:extLst>
              <a:ext uri="{FF2B5EF4-FFF2-40B4-BE49-F238E27FC236}">
                <a16:creationId xmlns:a16="http://schemas.microsoft.com/office/drawing/2014/main" id="{5E88149A-EF06-157B-9CAF-FE1A86CBD0DA}"/>
              </a:ext>
            </a:extLst>
          </p:cNvPr>
          <p:cNvSpPr>
            <a:spLocks noGrp="1"/>
          </p:cNvSpPr>
          <p:nvPr>
            <p:ph type="ftr" sz="quarter" idx="11"/>
          </p:nvPr>
        </p:nvSpPr>
        <p:spPr>
          <a:xfrm>
            <a:off x="3028950" y="6356350"/>
            <a:ext cx="3086100" cy="365125"/>
          </a:xfrm>
          <a:prstGeom prst="rect">
            <a:avLst/>
          </a:prstGeom>
        </p:spPr>
        <p:txBody>
          <a:bodyPr rtlCol="0"/>
          <a:lstStyle>
            <a:lvl1pPr>
              <a:defRPr>
                <a:solidFill>
                  <a:schemeClr val="tx1">
                    <a:tint val="75000"/>
                  </a:schemeClr>
                </a:solidFill>
                <a:ea typeface="+mn-ea"/>
              </a:defRPr>
            </a:lvl1pPr>
          </a:lstStyle>
          <a:p>
            <a:pPr>
              <a:defRPr/>
            </a:pPr>
            <a:endParaRPr lang="en-US" altLang="ja-JP"/>
          </a:p>
        </p:txBody>
      </p:sp>
      <p:sp>
        <p:nvSpPr>
          <p:cNvPr id="5" name="Slide Number Placeholder 4">
            <a:extLst>
              <a:ext uri="{FF2B5EF4-FFF2-40B4-BE49-F238E27FC236}">
                <a16:creationId xmlns:a16="http://schemas.microsoft.com/office/drawing/2014/main" id="{86ACD6D3-2C53-5272-11DF-9464D6F5B198}"/>
              </a:ext>
            </a:extLst>
          </p:cNvPr>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ACF1A0F1-7F3C-4C1C-840C-8BBE8974513A}" type="slidenum">
              <a:rPr lang="ja-JP" altLang="en-US"/>
              <a:pPr>
                <a:defRPr/>
              </a:pPr>
              <a:t>‹#›</a:t>
            </a:fld>
            <a:endParaRPr lang="ja-JP" altLang="en-US"/>
          </a:p>
        </p:txBody>
      </p:sp>
    </p:spTree>
    <p:extLst>
      <p:ext uri="{BB962C8B-B14F-4D97-AF65-F5344CB8AC3E}">
        <p14:creationId xmlns:p14="http://schemas.microsoft.com/office/powerpoint/2010/main" val="2495471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6EB552-FF5A-CF03-E52C-290A322C60BF}"/>
              </a:ext>
            </a:extLst>
          </p:cNvPr>
          <p:cNvSpPr>
            <a:spLocks noGrp="1"/>
          </p:cNvSpPr>
          <p:nvPr>
            <p:ph type="dt" sz="half" idx="10"/>
          </p:nvPr>
        </p:nvSpPr>
        <p:spPr>
          <a:xfrm>
            <a:off x="628650" y="6356350"/>
            <a:ext cx="2057400" cy="365125"/>
          </a:xfrm>
          <a:prstGeom prst="rect">
            <a:avLst/>
          </a:prstGeom>
        </p:spPr>
        <p:txBody>
          <a:bodyPr rtlCol="0"/>
          <a:lstStyle>
            <a:lvl1pPr>
              <a:defRPr>
                <a:solidFill>
                  <a:schemeClr val="tx1">
                    <a:tint val="75000"/>
                  </a:schemeClr>
                </a:solidFill>
                <a:ea typeface="+mn-ea"/>
              </a:defRPr>
            </a:lvl1pPr>
          </a:lstStyle>
          <a:p>
            <a:pPr>
              <a:defRPr/>
            </a:pPr>
            <a:endParaRPr lang="ja-JP" altLang="en-US"/>
          </a:p>
        </p:txBody>
      </p:sp>
      <p:sp>
        <p:nvSpPr>
          <p:cNvPr id="3" name="Footer Placeholder 2">
            <a:extLst>
              <a:ext uri="{FF2B5EF4-FFF2-40B4-BE49-F238E27FC236}">
                <a16:creationId xmlns:a16="http://schemas.microsoft.com/office/drawing/2014/main" id="{F32EB9AF-6EFB-7AF3-EFF1-3C5436A9A38D}"/>
              </a:ext>
            </a:extLst>
          </p:cNvPr>
          <p:cNvSpPr>
            <a:spLocks noGrp="1"/>
          </p:cNvSpPr>
          <p:nvPr>
            <p:ph type="ftr" sz="quarter" idx="11"/>
          </p:nvPr>
        </p:nvSpPr>
        <p:spPr>
          <a:xfrm>
            <a:off x="3028950" y="6356350"/>
            <a:ext cx="3086100" cy="365125"/>
          </a:xfrm>
          <a:prstGeom prst="rect">
            <a:avLst/>
          </a:prstGeom>
        </p:spPr>
        <p:txBody>
          <a:bodyPr rtlCol="0"/>
          <a:lstStyle>
            <a:lvl1pPr>
              <a:defRPr>
                <a:solidFill>
                  <a:schemeClr val="tx1">
                    <a:tint val="75000"/>
                  </a:schemeClr>
                </a:solidFill>
                <a:ea typeface="+mn-ea"/>
              </a:defRPr>
            </a:lvl1pPr>
          </a:lstStyle>
          <a:p>
            <a:pPr>
              <a:defRPr/>
            </a:pPr>
            <a:endParaRPr lang="en-US" altLang="ja-JP"/>
          </a:p>
        </p:txBody>
      </p:sp>
      <p:sp>
        <p:nvSpPr>
          <p:cNvPr id="4" name="Slide Number Placeholder 3">
            <a:extLst>
              <a:ext uri="{FF2B5EF4-FFF2-40B4-BE49-F238E27FC236}">
                <a16:creationId xmlns:a16="http://schemas.microsoft.com/office/drawing/2014/main" id="{74D6437D-9465-4438-912A-F38729763A56}"/>
              </a:ext>
            </a:extLst>
          </p:cNvPr>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69D93232-0657-42C3-9A7F-05FDECD7A82E}" type="slidenum">
              <a:rPr lang="ja-JP" altLang="en-US"/>
              <a:pPr>
                <a:defRPr/>
              </a:pPr>
              <a:t>‹#›</a:t>
            </a:fld>
            <a:endParaRPr lang="ja-JP" altLang="en-US"/>
          </a:p>
        </p:txBody>
      </p:sp>
    </p:spTree>
    <p:extLst>
      <p:ext uri="{BB962C8B-B14F-4D97-AF65-F5344CB8AC3E}">
        <p14:creationId xmlns:p14="http://schemas.microsoft.com/office/powerpoint/2010/main" val="4294494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C2AA1997-323E-C06C-C695-B54C0C9D6AB4}"/>
              </a:ext>
            </a:extLst>
          </p:cNvPr>
          <p:cNvSpPr>
            <a:spLocks noGrp="1"/>
          </p:cNvSpPr>
          <p:nvPr>
            <p:ph type="dt" sz="half" idx="10"/>
          </p:nvPr>
        </p:nvSpPr>
        <p:spPr>
          <a:xfrm>
            <a:off x="628650" y="6356350"/>
            <a:ext cx="2057400" cy="365125"/>
          </a:xfrm>
          <a:prstGeom prst="rect">
            <a:avLst/>
          </a:prstGeom>
        </p:spPr>
        <p:txBody>
          <a:bodyPr rtlCol="0"/>
          <a:lstStyle>
            <a:lvl1pPr>
              <a:defRPr>
                <a:solidFill>
                  <a:schemeClr val="tx1">
                    <a:tint val="75000"/>
                  </a:schemeClr>
                </a:solidFill>
                <a:ea typeface="+mn-ea"/>
              </a:defRPr>
            </a:lvl1pPr>
          </a:lstStyle>
          <a:p>
            <a:pPr>
              <a:defRPr/>
            </a:pPr>
            <a:endParaRPr lang="ja-JP" altLang="en-US"/>
          </a:p>
        </p:txBody>
      </p:sp>
      <p:sp>
        <p:nvSpPr>
          <p:cNvPr id="6" name="Footer Placeholder 5">
            <a:extLst>
              <a:ext uri="{FF2B5EF4-FFF2-40B4-BE49-F238E27FC236}">
                <a16:creationId xmlns:a16="http://schemas.microsoft.com/office/drawing/2014/main" id="{A23BCF61-C371-3664-8DE2-6FA3AE65E2D5}"/>
              </a:ext>
            </a:extLst>
          </p:cNvPr>
          <p:cNvSpPr>
            <a:spLocks noGrp="1"/>
          </p:cNvSpPr>
          <p:nvPr>
            <p:ph type="ftr" sz="quarter" idx="11"/>
          </p:nvPr>
        </p:nvSpPr>
        <p:spPr>
          <a:xfrm>
            <a:off x="3028950" y="6356350"/>
            <a:ext cx="3086100" cy="365125"/>
          </a:xfrm>
          <a:prstGeom prst="rect">
            <a:avLst/>
          </a:prstGeom>
        </p:spPr>
        <p:txBody>
          <a:bodyPr rtlCol="0"/>
          <a:lstStyle>
            <a:lvl1pPr>
              <a:defRPr>
                <a:solidFill>
                  <a:schemeClr val="tx1">
                    <a:tint val="75000"/>
                  </a:schemeClr>
                </a:solidFill>
                <a:ea typeface="+mn-ea"/>
              </a:defRPr>
            </a:lvl1pPr>
          </a:lstStyle>
          <a:p>
            <a:pPr>
              <a:defRPr/>
            </a:pPr>
            <a:endParaRPr lang="en-US" altLang="ja-JP"/>
          </a:p>
        </p:txBody>
      </p:sp>
      <p:sp>
        <p:nvSpPr>
          <p:cNvPr id="7" name="Slide Number Placeholder 6">
            <a:extLst>
              <a:ext uri="{FF2B5EF4-FFF2-40B4-BE49-F238E27FC236}">
                <a16:creationId xmlns:a16="http://schemas.microsoft.com/office/drawing/2014/main" id="{7C2D739F-55D3-378F-7B65-692CA110DAB8}"/>
              </a:ext>
            </a:extLst>
          </p:cNvPr>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950C082C-46A5-4A5C-BC31-ADB6D98F28C2}" type="slidenum">
              <a:rPr lang="ja-JP" altLang="en-US"/>
              <a:pPr>
                <a:defRPr/>
              </a:pPr>
              <a:t>‹#›</a:t>
            </a:fld>
            <a:endParaRPr lang="ja-JP" altLang="en-US"/>
          </a:p>
        </p:txBody>
      </p:sp>
    </p:spTree>
    <p:extLst>
      <p:ext uri="{BB962C8B-B14F-4D97-AF65-F5344CB8AC3E}">
        <p14:creationId xmlns:p14="http://schemas.microsoft.com/office/powerpoint/2010/main" val="2629467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B245CE3F-7384-B989-DE31-714922BA54F2}"/>
              </a:ext>
            </a:extLst>
          </p:cNvPr>
          <p:cNvSpPr>
            <a:spLocks noGrp="1"/>
          </p:cNvSpPr>
          <p:nvPr>
            <p:ph type="dt" sz="half" idx="10"/>
          </p:nvPr>
        </p:nvSpPr>
        <p:spPr>
          <a:xfrm>
            <a:off x="628650" y="6356350"/>
            <a:ext cx="2057400" cy="365125"/>
          </a:xfrm>
          <a:prstGeom prst="rect">
            <a:avLst/>
          </a:prstGeom>
        </p:spPr>
        <p:txBody>
          <a:bodyPr rtlCol="0"/>
          <a:lstStyle>
            <a:lvl1pPr>
              <a:defRPr>
                <a:solidFill>
                  <a:schemeClr val="tx1">
                    <a:tint val="75000"/>
                  </a:schemeClr>
                </a:solidFill>
                <a:ea typeface="+mn-ea"/>
              </a:defRPr>
            </a:lvl1pPr>
          </a:lstStyle>
          <a:p>
            <a:pPr>
              <a:defRPr/>
            </a:pPr>
            <a:endParaRPr lang="ja-JP" altLang="en-US"/>
          </a:p>
        </p:txBody>
      </p:sp>
      <p:sp>
        <p:nvSpPr>
          <p:cNvPr id="6" name="Footer Placeholder 5">
            <a:extLst>
              <a:ext uri="{FF2B5EF4-FFF2-40B4-BE49-F238E27FC236}">
                <a16:creationId xmlns:a16="http://schemas.microsoft.com/office/drawing/2014/main" id="{90592890-DB09-C9C8-5EFB-B1356FCA2350}"/>
              </a:ext>
            </a:extLst>
          </p:cNvPr>
          <p:cNvSpPr>
            <a:spLocks noGrp="1"/>
          </p:cNvSpPr>
          <p:nvPr>
            <p:ph type="ftr" sz="quarter" idx="11"/>
          </p:nvPr>
        </p:nvSpPr>
        <p:spPr>
          <a:xfrm>
            <a:off x="3028950" y="6356350"/>
            <a:ext cx="3086100" cy="365125"/>
          </a:xfrm>
          <a:prstGeom prst="rect">
            <a:avLst/>
          </a:prstGeom>
        </p:spPr>
        <p:txBody>
          <a:bodyPr rtlCol="0"/>
          <a:lstStyle>
            <a:lvl1pPr>
              <a:defRPr>
                <a:solidFill>
                  <a:schemeClr val="tx1">
                    <a:tint val="75000"/>
                  </a:schemeClr>
                </a:solidFill>
                <a:ea typeface="+mn-ea"/>
              </a:defRPr>
            </a:lvl1pPr>
          </a:lstStyle>
          <a:p>
            <a:pPr>
              <a:defRPr/>
            </a:pPr>
            <a:endParaRPr lang="en-US" altLang="ja-JP"/>
          </a:p>
        </p:txBody>
      </p:sp>
      <p:sp>
        <p:nvSpPr>
          <p:cNvPr id="7" name="Slide Number Placeholder 6">
            <a:extLst>
              <a:ext uri="{FF2B5EF4-FFF2-40B4-BE49-F238E27FC236}">
                <a16:creationId xmlns:a16="http://schemas.microsoft.com/office/drawing/2014/main" id="{4FD20522-BD22-DB45-40F3-9A0F79C854E0}"/>
              </a:ext>
            </a:extLst>
          </p:cNvPr>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63563BF5-60D1-44EB-ADB8-761B4D74361D}" type="slidenum">
              <a:rPr lang="ja-JP" altLang="en-US"/>
              <a:pPr>
                <a:defRPr/>
              </a:pPr>
              <a:t>‹#›</a:t>
            </a:fld>
            <a:endParaRPr lang="ja-JP" altLang="en-US"/>
          </a:p>
        </p:txBody>
      </p:sp>
    </p:spTree>
    <p:extLst>
      <p:ext uri="{BB962C8B-B14F-4D97-AF65-F5344CB8AC3E}">
        <p14:creationId xmlns:p14="http://schemas.microsoft.com/office/powerpoint/2010/main" val="3299778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8EF8F95B-CA8F-9E6F-B127-B7CF86924C39}"/>
              </a:ext>
            </a:extLst>
          </p:cNvPr>
          <p:cNvSpPr>
            <a:spLocks noGrp="1"/>
          </p:cNvSpPr>
          <p:nvPr>
            <p:ph type="dt" sz="half" idx="10"/>
          </p:nvPr>
        </p:nvSpPr>
        <p:spPr>
          <a:xfrm>
            <a:off x="628650" y="6356350"/>
            <a:ext cx="2057400" cy="365125"/>
          </a:xfrm>
          <a:prstGeom prst="rect">
            <a:avLst/>
          </a:prstGeom>
        </p:spPr>
        <p:txBody>
          <a:bodyPr rtlCol="0"/>
          <a:lstStyle>
            <a:lvl1pPr>
              <a:defRPr>
                <a:solidFill>
                  <a:schemeClr val="tx1">
                    <a:tint val="75000"/>
                  </a:schemeClr>
                </a:solidFill>
                <a:ea typeface="+mn-ea"/>
              </a:defRPr>
            </a:lvl1pPr>
          </a:lstStyle>
          <a:p>
            <a:pPr>
              <a:defRPr/>
            </a:pPr>
            <a:endParaRPr lang="ja-JP" altLang="en-US"/>
          </a:p>
        </p:txBody>
      </p:sp>
      <p:sp>
        <p:nvSpPr>
          <p:cNvPr id="5" name="Footer Placeholder 4">
            <a:extLst>
              <a:ext uri="{FF2B5EF4-FFF2-40B4-BE49-F238E27FC236}">
                <a16:creationId xmlns:a16="http://schemas.microsoft.com/office/drawing/2014/main" id="{BB252FE4-E48A-77C6-17F9-9C57479CAD56}"/>
              </a:ext>
            </a:extLst>
          </p:cNvPr>
          <p:cNvSpPr>
            <a:spLocks noGrp="1"/>
          </p:cNvSpPr>
          <p:nvPr>
            <p:ph type="ftr" sz="quarter" idx="11"/>
          </p:nvPr>
        </p:nvSpPr>
        <p:spPr>
          <a:xfrm>
            <a:off x="3028950" y="6356350"/>
            <a:ext cx="3086100" cy="365125"/>
          </a:xfrm>
          <a:prstGeom prst="rect">
            <a:avLst/>
          </a:prstGeom>
        </p:spPr>
        <p:txBody>
          <a:bodyPr rtlCol="0"/>
          <a:lstStyle>
            <a:lvl1pPr>
              <a:defRPr>
                <a:solidFill>
                  <a:schemeClr val="tx1">
                    <a:tint val="75000"/>
                  </a:schemeClr>
                </a:solidFill>
                <a:ea typeface="+mn-ea"/>
              </a:defRPr>
            </a:lvl1pPr>
          </a:lstStyle>
          <a:p>
            <a:pPr>
              <a:defRPr/>
            </a:pPr>
            <a:endParaRPr lang="en-US" altLang="ja-JP"/>
          </a:p>
        </p:txBody>
      </p:sp>
      <p:sp>
        <p:nvSpPr>
          <p:cNvPr id="6" name="Slide Number Placeholder 5">
            <a:extLst>
              <a:ext uri="{FF2B5EF4-FFF2-40B4-BE49-F238E27FC236}">
                <a16:creationId xmlns:a16="http://schemas.microsoft.com/office/drawing/2014/main" id="{570D7777-1EA4-3F35-443B-578340E6B515}"/>
              </a:ext>
            </a:extLst>
          </p:cNvPr>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25A0122-460B-463B-9036-E7B481F712AF}" type="slidenum">
              <a:rPr lang="ja-JP" altLang="en-US"/>
              <a:pPr>
                <a:defRPr/>
              </a:pPr>
              <a:t>‹#›</a:t>
            </a:fld>
            <a:endParaRPr lang="ja-JP" altLang="en-US"/>
          </a:p>
        </p:txBody>
      </p:sp>
    </p:spTree>
    <p:extLst>
      <p:ext uri="{BB962C8B-B14F-4D97-AF65-F5344CB8AC3E}">
        <p14:creationId xmlns:p14="http://schemas.microsoft.com/office/powerpoint/2010/main" val="3934558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5440C3E1-76A3-D335-3F53-A727CF67B211}"/>
              </a:ext>
            </a:extLst>
          </p:cNvPr>
          <p:cNvSpPr>
            <a:spLocks noGrp="1"/>
          </p:cNvSpPr>
          <p:nvPr>
            <p:ph type="dt" sz="half" idx="10"/>
          </p:nvPr>
        </p:nvSpPr>
        <p:spPr>
          <a:xfrm>
            <a:off x="628650" y="6356350"/>
            <a:ext cx="2057400" cy="365125"/>
          </a:xfrm>
          <a:prstGeom prst="rect">
            <a:avLst/>
          </a:prstGeom>
        </p:spPr>
        <p:txBody>
          <a:bodyPr rtlCol="0"/>
          <a:lstStyle>
            <a:lvl1pPr>
              <a:defRPr>
                <a:solidFill>
                  <a:schemeClr val="tx1">
                    <a:tint val="75000"/>
                  </a:schemeClr>
                </a:solidFill>
                <a:ea typeface="+mn-ea"/>
              </a:defRPr>
            </a:lvl1pPr>
          </a:lstStyle>
          <a:p>
            <a:pPr>
              <a:defRPr/>
            </a:pPr>
            <a:endParaRPr lang="ja-JP" altLang="en-US"/>
          </a:p>
        </p:txBody>
      </p:sp>
      <p:sp>
        <p:nvSpPr>
          <p:cNvPr id="5" name="Footer Placeholder 4">
            <a:extLst>
              <a:ext uri="{FF2B5EF4-FFF2-40B4-BE49-F238E27FC236}">
                <a16:creationId xmlns:a16="http://schemas.microsoft.com/office/drawing/2014/main" id="{B8242E27-0C18-32D4-0FBA-5CE6201C7EB6}"/>
              </a:ext>
            </a:extLst>
          </p:cNvPr>
          <p:cNvSpPr>
            <a:spLocks noGrp="1"/>
          </p:cNvSpPr>
          <p:nvPr>
            <p:ph type="ftr" sz="quarter" idx="11"/>
          </p:nvPr>
        </p:nvSpPr>
        <p:spPr>
          <a:xfrm>
            <a:off x="3028950" y="6356350"/>
            <a:ext cx="3086100" cy="365125"/>
          </a:xfrm>
          <a:prstGeom prst="rect">
            <a:avLst/>
          </a:prstGeom>
        </p:spPr>
        <p:txBody>
          <a:bodyPr rtlCol="0"/>
          <a:lstStyle>
            <a:lvl1pPr>
              <a:defRPr>
                <a:solidFill>
                  <a:schemeClr val="tx1">
                    <a:tint val="75000"/>
                  </a:schemeClr>
                </a:solidFill>
                <a:ea typeface="+mn-ea"/>
              </a:defRPr>
            </a:lvl1pPr>
          </a:lstStyle>
          <a:p>
            <a:pPr>
              <a:defRPr/>
            </a:pPr>
            <a:endParaRPr lang="en-US" altLang="ja-JP"/>
          </a:p>
        </p:txBody>
      </p:sp>
      <p:sp>
        <p:nvSpPr>
          <p:cNvPr id="6" name="Slide Number Placeholder 5">
            <a:extLst>
              <a:ext uri="{FF2B5EF4-FFF2-40B4-BE49-F238E27FC236}">
                <a16:creationId xmlns:a16="http://schemas.microsoft.com/office/drawing/2014/main" id="{2BB1215D-0A28-AFCA-3429-B93AD4790775}"/>
              </a:ext>
            </a:extLst>
          </p:cNvPr>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675AD87B-B63D-40F1-B0B5-F5AA52CAD115}" type="slidenum">
              <a:rPr lang="ja-JP" altLang="en-US"/>
              <a:pPr>
                <a:defRPr/>
              </a:pPr>
              <a:t>‹#›</a:t>
            </a:fld>
            <a:endParaRPr lang="ja-JP" altLang="en-US"/>
          </a:p>
        </p:txBody>
      </p:sp>
    </p:spTree>
    <p:extLst>
      <p:ext uri="{BB962C8B-B14F-4D97-AF65-F5344CB8AC3E}">
        <p14:creationId xmlns:p14="http://schemas.microsoft.com/office/powerpoint/2010/main" val="274073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a:prstGeom prst="rect">
            <a:avLst/>
          </a:prstGeo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a:prstGeom prst="rect">
            <a:avLst/>
          </a:prstGeo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Footer Placeholder 4">
            <a:extLst>
              <a:ext uri="{FF2B5EF4-FFF2-40B4-BE49-F238E27FC236}">
                <a16:creationId xmlns:a16="http://schemas.microsoft.com/office/drawing/2014/main" id="{F45004F7-DEBC-DCAE-1D27-FBC003DFB7C4}"/>
              </a:ext>
            </a:extLst>
          </p:cNvPr>
          <p:cNvSpPr>
            <a:spLocks noGrp="1"/>
          </p:cNvSpPr>
          <p:nvPr>
            <p:ph type="ftr" sz="quarter" idx="10"/>
          </p:nvPr>
        </p:nvSpPr>
        <p:spPr>
          <a:xfrm>
            <a:off x="609600" y="6042025"/>
            <a:ext cx="4622800" cy="365125"/>
          </a:xfrm>
          <a:prstGeom prst="rect">
            <a:avLst/>
          </a:prstGeom>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860FE3C5-4559-FA32-BC6D-A7A530D6EBB8}"/>
              </a:ext>
            </a:extLst>
          </p:cNvPr>
          <p:cNvSpPr>
            <a:spLocks noGrp="1"/>
          </p:cNvSpPr>
          <p:nvPr>
            <p:ph type="sldNum" sz="quarter" idx="11"/>
          </p:nvPr>
        </p:nvSpPr>
        <p:spPr>
          <a:xfrm>
            <a:off x="8362950" y="6253163"/>
            <a:ext cx="512763" cy="365125"/>
          </a:xfrm>
          <a:prstGeom prst="rect">
            <a:avLst/>
          </a:prstGeom>
        </p:spPr>
        <p:txBody>
          <a:bodyPr/>
          <a:lstStyle>
            <a:lvl1pPr>
              <a:defRPr kumimoji="0"/>
            </a:lvl1pPr>
          </a:lstStyle>
          <a:p>
            <a:pPr>
              <a:defRPr/>
            </a:pPr>
            <a:fld id="{717C43A0-139A-4817-8EEF-0B8927CD919A}" type="slidenum">
              <a:rPr lang="ja-JP" altLang="en-US"/>
              <a:pPr>
                <a:defRPr/>
              </a:pPr>
              <a:t>‹#›</a:t>
            </a:fld>
            <a:endParaRPr lang="ja-JP" altLang="en-US"/>
          </a:p>
        </p:txBody>
      </p:sp>
    </p:spTree>
    <p:extLst>
      <p:ext uri="{BB962C8B-B14F-4D97-AF65-F5344CB8AC3E}">
        <p14:creationId xmlns:p14="http://schemas.microsoft.com/office/powerpoint/2010/main" val="297364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a:extLst>
              <a:ext uri="{FF2B5EF4-FFF2-40B4-BE49-F238E27FC236}">
                <a16:creationId xmlns:a16="http://schemas.microsoft.com/office/drawing/2014/main" id="{BE3D1D62-D3AE-8E26-FB5D-C2BE239EA6F8}"/>
              </a:ext>
            </a:extLst>
          </p:cNvPr>
          <p:cNvSpPr>
            <a:spLocks noGrp="1"/>
          </p:cNvSpPr>
          <p:nvPr>
            <p:ph type="ftr" sz="quarter" idx="10"/>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84212DC9-9C9A-0B9B-3DC5-D882C6D8E893}"/>
              </a:ext>
            </a:extLst>
          </p:cNvPr>
          <p:cNvSpPr>
            <a:spLocks noGrp="1"/>
          </p:cNvSpPr>
          <p:nvPr>
            <p:ph type="sldNum" sz="quarter" idx="11"/>
          </p:nvPr>
        </p:nvSpPr>
        <p:spPr>
          <a:xfrm>
            <a:off x="8362950" y="6253163"/>
            <a:ext cx="512763" cy="365125"/>
          </a:xfrm>
          <a:prstGeom prst="rect">
            <a:avLst/>
          </a:prstGeom>
        </p:spPr>
        <p:txBody>
          <a:bodyPr/>
          <a:lstStyle>
            <a:lvl1pPr>
              <a:defRPr kumimoji="0"/>
            </a:lvl1pPr>
          </a:lstStyle>
          <a:p>
            <a:pPr>
              <a:defRPr/>
            </a:pPr>
            <a:fld id="{08ECE45F-471B-4783-B7E6-9BA30CDEE675}" type="slidenum">
              <a:rPr lang="ja-JP" altLang="en-US"/>
              <a:pPr>
                <a:defRPr/>
              </a:pPr>
              <a:t>‹#›</a:t>
            </a:fld>
            <a:endParaRPr lang="ja-JP" altLang="en-US"/>
          </a:p>
        </p:txBody>
      </p:sp>
    </p:spTree>
    <p:extLst>
      <p:ext uri="{BB962C8B-B14F-4D97-AF65-F5344CB8AC3E}">
        <p14:creationId xmlns:p14="http://schemas.microsoft.com/office/powerpoint/2010/main" val="255309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a:prstGeom prst="rect">
            <a:avLst/>
          </a:prstGeo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BE22913C-2257-8A3E-A30E-9012550083D9}"/>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8" name="Footer Placeholder 4">
            <a:extLst>
              <a:ext uri="{FF2B5EF4-FFF2-40B4-BE49-F238E27FC236}">
                <a16:creationId xmlns:a16="http://schemas.microsoft.com/office/drawing/2014/main" id="{4A730A0D-F9F3-5C30-EE55-21A88138CB5B}"/>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50AF3B5A-C8B0-52BF-BCBC-FFE3419305B9}"/>
              </a:ext>
            </a:extLst>
          </p:cNvPr>
          <p:cNvSpPr>
            <a:spLocks noGrp="1"/>
          </p:cNvSpPr>
          <p:nvPr>
            <p:ph type="sldNum" sz="quarter" idx="12"/>
          </p:nvPr>
        </p:nvSpPr>
        <p:spPr>
          <a:xfrm>
            <a:off x="8362950" y="6253163"/>
            <a:ext cx="512763" cy="365125"/>
          </a:xfrm>
          <a:prstGeom prst="rect">
            <a:avLst/>
          </a:prstGeom>
        </p:spPr>
        <p:txBody>
          <a:bodyPr/>
          <a:lstStyle>
            <a:lvl1pPr>
              <a:defRPr kumimoji="0"/>
            </a:lvl1pPr>
          </a:lstStyle>
          <a:p>
            <a:pPr>
              <a:defRPr/>
            </a:pPr>
            <a:fld id="{FFD5425F-828F-4DCB-B6A7-447ADA390065}" type="slidenum">
              <a:rPr lang="ja-JP" altLang="en-US"/>
              <a:pPr>
                <a:defRPr/>
              </a:pPr>
              <a:t>‹#›</a:t>
            </a:fld>
            <a:endParaRPr lang="ja-JP" altLang="en-US"/>
          </a:p>
        </p:txBody>
      </p:sp>
    </p:spTree>
    <p:extLst>
      <p:ext uri="{BB962C8B-B14F-4D97-AF65-F5344CB8AC3E}">
        <p14:creationId xmlns:p14="http://schemas.microsoft.com/office/powerpoint/2010/main" val="392210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a:prstGeom prst="rect">
            <a:avLst/>
          </a:prstGeom>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50EF68F6-A6C5-1130-B6DC-CA77DA6F4DF1}"/>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4" name="Footer Placeholder 4">
            <a:extLst>
              <a:ext uri="{FF2B5EF4-FFF2-40B4-BE49-F238E27FC236}">
                <a16:creationId xmlns:a16="http://schemas.microsoft.com/office/drawing/2014/main" id="{B6CB9996-D8B6-41AF-8D37-A10209EE92DD}"/>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8A975CC1-E8AF-28D7-FF6C-C7807DB5561A}"/>
              </a:ext>
            </a:extLst>
          </p:cNvPr>
          <p:cNvSpPr>
            <a:spLocks noGrp="1"/>
          </p:cNvSpPr>
          <p:nvPr>
            <p:ph type="sldNum" sz="quarter" idx="12"/>
          </p:nvPr>
        </p:nvSpPr>
        <p:spPr>
          <a:xfrm>
            <a:off x="8362950" y="6253163"/>
            <a:ext cx="512763" cy="365125"/>
          </a:xfrm>
          <a:prstGeom prst="rect">
            <a:avLst/>
          </a:prstGeom>
        </p:spPr>
        <p:txBody>
          <a:bodyPr/>
          <a:lstStyle>
            <a:lvl1pPr>
              <a:defRPr kumimoji="0"/>
            </a:lvl1pPr>
          </a:lstStyle>
          <a:p>
            <a:pPr>
              <a:defRPr/>
            </a:pPr>
            <a:fld id="{237C1EA3-6236-4DD0-9B19-9EC84A6BD8AC}" type="slidenum">
              <a:rPr lang="ja-JP" altLang="en-US"/>
              <a:pPr>
                <a:defRPr/>
              </a:pPr>
              <a:t>‹#›</a:t>
            </a:fld>
            <a:endParaRPr lang="ja-JP" altLang="en-US"/>
          </a:p>
        </p:txBody>
      </p:sp>
    </p:spTree>
    <p:extLst>
      <p:ext uri="{BB962C8B-B14F-4D97-AF65-F5344CB8AC3E}">
        <p14:creationId xmlns:p14="http://schemas.microsoft.com/office/powerpoint/2010/main" val="422017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2AC42B-0F7F-ECB0-DABD-1FF66B1F775B}"/>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3" name="Footer Placeholder 4">
            <a:extLst>
              <a:ext uri="{FF2B5EF4-FFF2-40B4-BE49-F238E27FC236}">
                <a16:creationId xmlns:a16="http://schemas.microsoft.com/office/drawing/2014/main" id="{F9B68071-7F94-81B3-1034-DE0892E9D479}"/>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CEF0D3CE-353D-33CD-E4E0-8AF3B4910C15}"/>
              </a:ext>
            </a:extLst>
          </p:cNvPr>
          <p:cNvSpPr>
            <a:spLocks noGrp="1"/>
          </p:cNvSpPr>
          <p:nvPr>
            <p:ph type="sldNum" sz="quarter" idx="12"/>
          </p:nvPr>
        </p:nvSpPr>
        <p:spPr>
          <a:xfrm>
            <a:off x="8362950" y="6253163"/>
            <a:ext cx="512763" cy="365125"/>
          </a:xfrm>
          <a:prstGeom prst="rect">
            <a:avLst/>
          </a:prstGeom>
        </p:spPr>
        <p:txBody>
          <a:bodyPr/>
          <a:lstStyle>
            <a:lvl1pPr>
              <a:defRPr kumimoji="0"/>
            </a:lvl1pPr>
          </a:lstStyle>
          <a:p>
            <a:pPr>
              <a:defRPr/>
            </a:pPr>
            <a:fld id="{4F42E338-CE5B-40AA-818A-80258AE95875}" type="slidenum">
              <a:rPr lang="ja-JP" altLang="en-US"/>
              <a:pPr>
                <a:defRPr/>
              </a:pPr>
              <a:t>‹#›</a:t>
            </a:fld>
            <a:endParaRPr lang="ja-JP" altLang="en-US"/>
          </a:p>
        </p:txBody>
      </p:sp>
    </p:spTree>
    <p:extLst>
      <p:ext uri="{BB962C8B-B14F-4D97-AF65-F5344CB8AC3E}">
        <p14:creationId xmlns:p14="http://schemas.microsoft.com/office/powerpoint/2010/main" val="68963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a:prstGeom prst="rect">
            <a:avLst/>
          </a:prstGeo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a:prstGeom prst="rect">
            <a:avLst/>
          </a:prstGeo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58D164D4-9E03-9D9A-B530-E8DFD95D7DBC}"/>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6" name="Footer Placeholder 4">
            <a:extLst>
              <a:ext uri="{FF2B5EF4-FFF2-40B4-BE49-F238E27FC236}">
                <a16:creationId xmlns:a16="http://schemas.microsoft.com/office/drawing/2014/main" id="{7C563C86-EA52-CA1D-5B67-8A7D6B95FF5F}"/>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A7AF3500-C38E-E632-A7CC-7366112726FA}"/>
              </a:ext>
            </a:extLst>
          </p:cNvPr>
          <p:cNvSpPr>
            <a:spLocks noGrp="1"/>
          </p:cNvSpPr>
          <p:nvPr>
            <p:ph type="sldNum" sz="quarter" idx="12"/>
          </p:nvPr>
        </p:nvSpPr>
        <p:spPr>
          <a:xfrm>
            <a:off x="8362950" y="6253163"/>
            <a:ext cx="512763" cy="365125"/>
          </a:xfrm>
          <a:prstGeom prst="rect">
            <a:avLst/>
          </a:prstGeom>
        </p:spPr>
        <p:txBody>
          <a:bodyPr/>
          <a:lstStyle>
            <a:lvl1pPr>
              <a:defRPr kumimoji="0"/>
            </a:lvl1pPr>
          </a:lstStyle>
          <a:p>
            <a:pPr>
              <a:defRPr/>
            </a:pPr>
            <a:fld id="{8650C27A-D08E-4341-B4A9-8EB6B88DEC40}" type="slidenum">
              <a:rPr lang="ja-JP" altLang="en-US"/>
              <a:pPr>
                <a:defRPr/>
              </a:pPr>
              <a:t>‹#›</a:t>
            </a:fld>
            <a:endParaRPr lang="ja-JP" altLang="en-US"/>
          </a:p>
        </p:txBody>
      </p:sp>
    </p:spTree>
    <p:extLst>
      <p:ext uri="{BB962C8B-B14F-4D97-AF65-F5344CB8AC3E}">
        <p14:creationId xmlns:p14="http://schemas.microsoft.com/office/powerpoint/2010/main" val="103831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a:prstGeom prst="rect">
            <a:avLst/>
          </a:prstGeo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a:prstGeom prst="rect">
            <a:avLst/>
          </a:prstGeo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09599" y="5367338"/>
            <a:ext cx="6347714"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AC8F033E-0A80-7CCD-F8D4-819D0AB8604F}"/>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6" name="Footer Placeholder 4">
            <a:extLst>
              <a:ext uri="{FF2B5EF4-FFF2-40B4-BE49-F238E27FC236}">
                <a16:creationId xmlns:a16="http://schemas.microsoft.com/office/drawing/2014/main" id="{EA806962-D32C-1A16-8BF0-DDDA64E40E1F}"/>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DFE0E23D-C5D5-D3B7-F2AB-3E64E483C94B}"/>
              </a:ext>
            </a:extLst>
          </p:cNvPr>
          <p:cNvSpPr>
            <a:spLocks noGrp="1"/>
          </p:cNvSpPr>
          <p:nvPr>
            <p:ph type="sldNum" sz="quarter" idx="12"/>
          </p:nvPr>
        </p:nvSpPr>
        <p:spPr>
          <a:xfrm>
            <a:off x="8362950" y="6253163"/>
            <a:ext cx="512763" cy="365125"/>
          </a:xfrm>
          <a:prstGeom prst="rect">
            <a:avLst/>
          </a:prstGeom>
        </p:spPr>
        <p:txBody>
          <a:bodyPr/>
          <a:lstStyle>
            <a:lvl1pPr>
              <a:defRPr kumimoji="0"/>
            </a:lvl1pPr>
          </a:lstStyle>
          <a:p>
            <a:pPr>
              <a:defRPr/>
            </a:pPr>
            <a:fld id="{87914913-5DDF-42E0-A725-4CAF0B3FD548}" type="slidenum">
              <a:rPr lang="ja-JP" altLang="en-US"/>
              <a:pPr>
                <a:defRPr/>
              </a:pPr>
              <a:t>‹#›</a:t>
            </a:fld>
            <a:endParaRPr lang="ja-JP" altLang="en-US"/>
          </a:p>
        </p:txBody>
      </p:sp>
    </p:spTree>
    <p:extLst>
      <p:ext uri="{BB962C8B-B14F-4D97-AF65-F5344CB8AC3E}">
        <p14:creationId xmlns:p14="http://schemas.microsoft.com/office/powerpoint/2010/main" val="349308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DB544FCB-EE81-9679-624F-A02BF32FFDB1}"/>
              </a:ext>
            </a:extLst>
          </p:cNvPr>
          <p:cNvGrpSpPr>
            <a:grpSpLocks/>
          </p:cNvGrpSpPr>
          <p:nvPr userDrawn="1"/>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F05C1EFB-9382-72AB-E99F-9F3D722F774F}"/>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cxnSp>
          <p:nvCxnSpPr>
            <p:cNvPr id="8" name="Straight Connector 7">
              <a:extLst>
                <a:ext uri="{FF2B5EF4-FFF2-40B4-BE49-F238E27FC236}">
                  <a16:creationId xmlns:a16="http://schemas.microsoft.com/office/drawing/2014/main" id="{593B01E6-C6C8-F404-4499-F54683E94331}"/>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340BF55-5428-7D88-D497-AE89E2EC6018}"/>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5F776BC6-445E-AD18-800D-8DDCCF5489FA}"/>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1" name="Freeform 10">
              <a:extLst>
                <a:ext uri="{FF2B5EF4-FFF2-40B4-BE49-F238E27FC236}">
                  <a16:creationId xmlns:a16="http://schemas.microsoft.com/office/drawing/2014/main" id="{55FBB1C0-C40A-89B4-A9E3-C60A04B94EF8}"/>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2" name="Freeform 11">
              <a:extLst>
                <a:ext uri="{FF2B5EF4-FFF2-40B4-BE49-F238E27FC236}">
                  <a16:creationId xmlns:a16="http://schemas.microsoft.com/office/drawing/2014/main" id="{09D7A102-811D-F304-0825-E5F74364DF70}"/>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3" name="Freeform 12">
              <a:extLst>
                <a:ext uri="{FF2B5EF4-FFF2-40B4-BE49-F238E27FC236}">
                  <a16:creationId xmlns:a16="http://schemas.microsoft.com/office/drawing/2014/main" id="{442BB246-D416-A63D-E419-10A543E285AC}"/>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4" name="Freeform 13">
              <a:extLst>
                <a:ext uri="{FF2B5EF4-FFF2-40B4-BE49-F238E27FC236}">
                  <a16:creationId xmlns:a16="http://schemas.microsoft.com/office/drawing/2014/main" id="{42BDF033-6D36-7775-E754-638BB1BB0377}"/>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5" name="Freeform 14">
              <a:extLst>
                <a:ext uri="{FF2B5EF4-FFF2-40B4-BE49-F238E27FC236}">
                  <a16:creationId xmlns:a16="http://schemas.microsoft.com/office/drawing/2014/main" id="{1A62E5A4-69E7-640E-4561-5ACB4F7FEF3D}"/>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6" name="Freeform 15">
              <a:extLst>
                <a:ext uri="{FF2B5EF4-FFF2-40B4-BE49-F238E27FC236}">
                  <a16:creationId xmlns:a16="http://schemas.microsoft.com/office/drawing/2014/main" id="{3EC11E33-C727-B4D5-9E1D-61C5B45F3FD5}"/>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grpSp>
    </p:spTree>
  </p:cSld>
  <p:clrMap bg1="lt1" tx1="dk1" bg2="lt2" tx2="dk2" accent1="accent1" accent2="accent2" accent3="accent3" accent4="accent4" accent5="accent5" accent6="accent6" hlink="hlink" folHlink="folHlink"/>
  <p:sldLayoutIdLst>
    <p:sldLayoutId id="2147488160" r:id="rId1"/>
    <p:sldLayoutId id="2147488161" r:id="rId2"/>
    <p:sldLayoutId id="2147488162" r:id="rId3"/>
    <p:sldLayoutId id="2147488163" r:id="rId4"/>
    <p:sldLayoutId id="2147488164" r:id="rId5"/>
    <p:sldLayoutId id="2147488165" r:id="rId6"/>
    <p:sldLayoutId id="2147488166" r:id="rId7"/>
    <p:sldLayoutId id="2147488167" r:id="rId8"/>
    <p:sldLayoutId id="2147488168" r:id="rId9"/>
    <p:sldLayoutId id="2147488169" r:id="rId10"/>
    <p:sldLayoutId id="2147488170" r:id="rId11"/>
    <p:sldLayoutId id="2147488171" r:id="rId12"/>
    <p:sldLayoutId id="2147488172" r:id="rId13"/>
    <p:sldLayoutId id="2147488173" r:id="rId14"/>
    <p:sldLayoutId id="2147488174" r:id="rId15"/>
    <p:sldLayoutId id="2147488175" r:id="rId16"/>
    <p:sldLayoutId id="2147488158" r:id="rId17"/>
  </p:sldLayoutIdLst>
  <p:hf hdr="0" ftr="0" dt="0"/>
  <p:txStyles>
    <p:titleStyle>
      <a:lvl1pPr algn="l" defTabSz="457200" rtl="0" eaLnBrk="0" fontAlgn="base" hangingPunct="0">
        <a:spcBef>
          <a:spcPct val="0"/>
        </a:spcBef>
        <a:spcAft>
          <a:spcPct val="0"/>
        </a:spcAft>
        <a:defRPr kumimoji="1" sz="3600" kern="1200">
          <a:solidFill>
            <a:schemeClr val="accent1"/>
          </a:solidFill>
          <a:latin typeface="+mj-lt"/>
          <a:ea typeface="+mj-ea"/>
          <a:cs typeface="+mj-cs"/>
        </a:defRPr>
      </a:lvl1pPr>
      <a:lvl2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69A7C5D-575D-7CF9-DF60-C0115B8DCDF5}"/>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Text Placeholder 2">
            <a:extLst>
              <a:ext uri="{FF2B5EF4-FFF2-40B4-BE49-F238E27FC236}">
                <a16:creationId xmlns:a16="http://schemas.microsoft.com/office/drawing/2014/main" id="{3E842D8C-0B61-194E-13E8-BD86DAAB882B}"/>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8176" r:id="rId1"/>
    <p:sldLayoutId id="2147488159" r:id="rId2"/>
    <p:sldLayoutId id="2147488177" r:id="rId3"/>
    <p:sldLayoutId id="2147488178" r:id="rId4"/>
    <p:sldLayoutId id="2147488179" r:id="rId5"/>
    <p:sldLayoutId id="2147488180" r:id="rId6"/>
    <p:sldLayoutId id="2147488181" r:id="rId7"/>
    <p:sldLayoutId id="2147488182" r:id="rId8"/>
    <p:sldLayoutId id="2147488183" r:id="rId9"/>
    <p:sldLayoutId id="2147488184" r:id="rId10"/>
    <p:sldLayoutId id="2147488185"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24.jpeg"/><Relationship Id="rId9" Type="http://schemas.openxmlformats.org/officeDocument/2006/relationships/image" Target="../media/image13.pn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27.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8" Type="http://schemas.openxmlformats.org/officeDocument/2006/relationships/hyperlink" Target="https://youtu.be/x7hrDxfUWc0" TargetMode="External"/><Relationship Id="rId3" Type="http://schemas.openxmlformats.org/officeDocument/2006/relationships/image" Target="../media/image32.jpeg"/><Relationship Id="rId7" Type="http://schemas.openxmlformats.org/officeDocument/2006/relationships/hyperlink" Target="https://youtu.be/g8gZVV80ADY"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hyperlink" Target="https://www.youtube.com/@rachitaichannel/featured" TargetMode="External"/><Relationship Id="rId5" Type="http://schemas.openxmlformats.org/officeDocument/2006/relationships/hyperlink" Target="https://www.gov-online.go.jp/cas/202404/video-282758.html" TargetMode="External"/><Relationship Id="rId4" Type="http://schemas.openxmlformats.org/officeDocument/2006/relationships/hyperlink" Target="https://www.gov-online.go.jp/prg/prg1754.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243C080-61E1-A6A7-7F2E-026580AB4CA6}"/>
              </a:ext>
            </a:extLst>
          </p:cNvPr>
          <p:cNvSpPr txBox="1"/>
          <p:nvPr/>
        </p:nvSpPr>
        <p:spPr>
          <a:xfrm>
            <a:off x="-1" y="627856"/>
            <a:ext cx="9144001" cy="1862048"/>
          </a:xfrm>
          <a:prstGeom prst="rect">
            <a:avLst/>
          </a:prstGeom>
          <a:solidFill>
            <a:schemeClr val="bg1"/>
          </a:solidFill>
        </p:spPr>
        <p:txBody>
          <a:bodyPr>
            <a:spAutoFit/>
          </a:bodyPr>
          <a:lstStyle/>
          <a:p>
            <a:pPr algn="ctr">
              <a:defRPr/>
            </a:pPr>
            <a:r>
              <a:rPr kumimoji="1" lang="ja-JP" altLang="en-US" sz="11500" dirty="0">
                <a:ln w="50800">
                  <a:solidFill>
                    <a:srgbClr val="00B0F0"/>
                  </a:solidFill>
                </a:ln>
                <a:latin typeface="HGP創英角ｺﾞｼｯｸUB" panose="020B0900000000000000" pitchFamily="50" charset="-128"/>
                <a:ea typeface="HGP創英角ｺﾞｼｯｸUB" panose="020B0900000000000000" pitchFamily="50" charset="-128"/>
              </a:rPr>
              <a:t>拉致問題</a:t>
            </a:r>
            <a:r>
              <a:rPr kumimoji="1" lang="ja-JP" altLang="en-US" sz="5400" dirty="0">
                <a:latin typeface="HGP創英角ｺﾞｼｯｸUB" panose="020B0900000000000000" pitchFamily="50" charset="-128"/>
                <a:ea typeface="HGP創英角ｺﾞｼｯｸUB" panose="020B0900000000000000" pitchFamily="50" charset="-128"/>
              </a:rPr>
              <a:t>って何？</a:t>
            </a:r>
            <a:endParaRPr kumimoji="1" lang="ja-JP" altLang="en-US" sz="16600" dirty="0">
              <a:latin typeface="HGP創英角ｺﾞｼｯｸUB" panose="020B0900000000000000" pitchFamily="50" charset="-128"/>
              <a:ea typeface="HGP創英角ｺﾞｼｯｸUB" panose="020B0900000000000000" pitchFamily="50" charset="-128"/>
            </a:endParaRPr>
          </a:p>
        </p:txBody>
      </p:sp>
      <p:sp>
        <p:nvSpPr>
          <p:cNvPr id="17412" name="Text Box 6">
            <a:extLst>
              <a:ext uri="{FF2B5EF4-FFF2-40B4-BE49-F238E27FC236}">
                <a16:creationId xmlns:a16="http://schemas.microsoft.com/office/drawing/2014/main" id="{4A650DE9-1015-4670-90CF-FE29D4EE4815}"/>
              </a:ext>
            </a:extLst>
          </p:cNvPr>
          <p:cNvSpPr txBox="1">
            <a:spLocks noChangeArrowheads="1"/>
          </p:cNvSpPr>
          <p:nvPr/>
        </p:nvSpPr>
        <p:spPr bwMode="auto">
          <a:xfrm>
            <a:off x="4032250" y="6362700"/>
            <a:ext cx="5111750" cy="368300"/>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algn="ctr" eaLnBrk="1" hangingPunct="1">
              <a:spcBef>
                <a:spcPts val="0"/>
              </a:spcBef>
              <a:buClrTx/>
              <a:buSzTx/>
              <a:buFont typeface="Wingdings" pitchFamily="2" charset="2"/>
              <a:buNone/>
              <a:defRPr/>
            </a:pPr>
            <a:r>
              <a:rPr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埼玉県教育局県立学校部　人権教育課　作成</a:t>
            </a:r>
            <a:r>
              <a:rPr lang="ja-JP" altLang="en-US" sz="1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p>
        </p:txBody>
      </p:sp>
      <p:sp>
        <p:nvSpPr>
          <p:cNvPr id="9" name="正方形/長方形 8">
            <a:extLst>
              <a:ext uri="{FF2B5EF4-FFF2-40B4-BE49-F238E27FC236}">
                <a16:creationId xmlns:a16="http://schemas.microsoft.com/office/drawing/2014/main" id="{6048F764-69EA-CF1E-AB39-C5B5FBF3F61E}"/>
              </a:ext>
            </a:extLst>
          </p:cNvPr>
          <p:cNvSpPr/>
          <p:nvPr/>
        </p:nvSpPr>
        <p:spPr bwMode="auto">
          <a:xfrm>
            <a:off x="6078630" y="17463"/>
            <a:ext cx="3263900" cy="588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小学生向け指導資料</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Text Box 6">
            <a:extLst>
              <a:ext uri="{FF2B5EF4-FFF2-40B4-BE49-F238E27FC236}">
                <a16:creationId xmlns:a16="http://schemas.microsoft.com/office/drawing/2014/main" id="{E5FA0569-4541-A030-4238-88DCBB035671}"/>
              </a:ext>
            </a:extLst>
          </p:cNvPr>
          <p:cNvSpPr txBox="1">
            <a:spLocks noChangeArrowheads="1"/>
          </p:cNvSpPr>
          <p:nvPr/>
        </p:nvSpPr>
        <p:spPr bwMode="auto">
          <a:xfrm>
            <a:off x="836613" y="534988"/>
            <a:ext cx="5621337" cy="461962"/>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b="1"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ら　　　　　　ち　　　　　も　ん　　　 だ　い</a:t>
            </a:r>
            <a:r>
              <a:rPr lang="ja-JP" altLang="en-US" b="1"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　　  </a:t>
            </a:r>
            <a:r>
              <a:rPr lang="ja-JP" altLang="en-US" b="1"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p>
        </p:txBody>
      </p:sp>
      <p:grpSp>
        <p:nvGrpSpPr>
          <p:cNvPr id="2" name="グループ化 1">
            <a:extLst>
              <a:ext uri="{FF2B5EF4-FFF2-40B4-BE49-F238E27FC236}">
                <a16:creationId xmlns:a16="http://schemas.microsoft.com/office/drawing/2014/main" id="{3B020F6E-190D-0A02-9C66-450A2C5DD50D}"/>
              </a:ext>
            </a:extLst>
          </p:cNvPr>
          <p:cNvGrpSpPr/>
          <p:nvPr/>
        </p:nvGrpSpPr>
        <p:grpSpPr>
          <a:xfrm>
            <a:off x="3052761" y="3088090"/>
            <a:ext cx="3038475" cy="2713870"/>
            <a:chOff x="3052761" y="3088090"/>
            <a:chExt cx="3038475" cy="2713870"/>
          </a:xfrm>
        </p:grpSpPr>
        <p:sp>
          <p:nvSpPr>
            <p:cNvPr id="7" name="正方形/長方形 6">
              <a:extLst>
                <a:ext uri="{FF2B5EF4-FFF2-40B4-BE49-F238E27FC236}">
                  <a16:creationId xmlns:a16="http://schemas.microsoft.com/office/drawing/2014/main" id="{706B2106-C773-E3CB-5DB3-95C33A9611B7}"/>
                </a:ext>
              </a:extLst>
            </p:cNvPr>
            <p:cNvSpPr/>
            <p:nvPr/>
          </p:nvSpPr>
          <p:spPr bwMode="auto">
            <a:xfrm>
              <a:off x="3052761" y="5212997"/>
              <a:ext cx="3038475" cy="588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埼玉県マスコット「コバトン」</a:t>
              </a:r>
            </a:p>
          </p:txBody>
        </p:sp>
        <p:pic>
          <p:nvPicPr>
            <p:cNvPr id="1026" name="Picture 2">
              <a:extLst>
                <a:ext uri="{FF2B5EF4-FFF2-40B4-BE49-F238E27FC236}">
                  <a16:creationId xmlns:a16="http://schemas.microsoft.com/office/drawing/2014/main" id="{3204EDDD-6E75-F5E4-C974-17EDCECF4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757" y="3088090"/>
              <a:ext cx="1686484" cy="215313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193CC85-5443-D6B6-45DF-B4838DD26488}"/>
              </a:ext>
            </a:extLst>
          </p:cNvPr>
          <p:cNvSpPr txBox="1"/>
          <p:nvPr/>
        </p:nvSpPr>
        <p:spPr>
          <a:xfrm>
            <a:off x="0" y="-39688"/>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en-US" altLang="ja-JP" sz="3200" b="1" dirty="0">
                <a:latin typeface="メイリオ" panose="020B0604030504040204" pitchFamily="50" charset="-128"/>
                <a:ea typeface="メイリオ" panose="020B0604030504040204" pitchFamily="50" charset="-128"/>
              </a:rPr>
              <a:t>Ⅱ</a:t>
            </a:r>
            <a:r>
              <a:rPr kumimoji="1" lang="ja-JP" altLang="en-US" sz="3200" b="1" dirty="0">
                <a:latin typeface="メイリオ" panose="020B0604030504040204" pitchFamily="50" charset="-128"/>
                <a:ea typeface="メイリオ" panose="020B0604030504040204" pitchFamily="50" charset="-128"/>
              </a:rPr>
              <a:t> 拉致問題って、どうやって起こったの？</a:t>
            </a:r>
          </a:p>
        </p:txBody>
      </p:sp>
      <p:pic>
        <p:nvPicPr>
          <p:cNvPr id="106500" name="Picture 4" descr="朝鮮民主主義人民共和国">
            <a:extLst>
              <a:ext uri="{FF2B5EF4-FFF2-40B4-BE49-F238E27FC236}">
                <a16:creationId xmlns:a16="http://schemas.microsoft.com/office/drawing/2014/main" id="{3D89545B-C507-3E0F-9118-7A1CD1D83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2117725"/>
            <a:ext cx="16446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 descr="https://www.rachi.go.jp/jp/ratimondai/images/2_nitcho1.jpg">
            <a:extLst>
              <a:ext uri="{FF2B5EF4-FFF2-40B4-BE49-F238E27FC236}">
                <a16:creationId xmlns:a16="http://schemas.microsoft.com/office/drawing/2014/main" id="{F061644E-D69D-19EC-AAAE-A6674355D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788" y="628650"/>
            <a:ext cx="31273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正方形/長方形 1">
            <a:extLst>
              <a:ext uri="{FF2B5EF4-FFF2-40B4-BE49-F238E27FC236}">
                <a16:creationId xmlns:a16="http://schemas.microsoft.com/office/drawing/2014/main" id="{02E445CC-6476-8189-BDA1-5B523FCB8024}"/>
              </a:ext>
            </a:extLst>
          </p:cNvPr>
          <p:cNvSpPr>
            <a:spLocks noChangeArrowheads="1"/>
          </p:cNvSpPr>
          <p:nvPr/>
        </p:nvSpPr>
        <p:spPr bwMode="auto">
          <a:xfrm>
            <a:off x="7486650" y="2765425"/>
            <a:ext cx="161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200">
                <a:latin typeface="メイリオ" panose="020B0604030504040204" pitchFamily="50" charset="-128"/>
                <a:ea typeface="メイリオ" panose="020B0604030504040204" pitchFamily="50" charset="-128"/>
              </a:rPr>
              <a:t>第 </a:t>
            </a:r>
            <a:r>
              <a:rPr kumimoji="0" lang="en-US" altLang="ja-JP" sz="1200">
                <a:latin typeface="メイリオ" panose="020B0604030504040204" pitchFamily="50" charset="-128"/>
                <a:ea typeface="メイリオ" panose="020B0604030504040204" pitchFamily="50" charset="-128"/>
              </a:rPr>
              <a:t>1 </a:t>
            </a:r>
            <a:r>
              <a:rPr kumimoji="0" lang="ja-JP" altLang="en-US" sz="1200">
                <a:latin typeface="メイリオ" panose="020B0604030504040204" pitchFamily="50" charset="-128"/>
                <a:ea typeface="メイリオ" panose="020B0604030504040204" pitchFamily="50" charset="-128"/>
              </a:rPr>
              <a:t>回日朝首脳会談</a:t>
            </a:r>
          </a:p>
        </p:txBody>
      </p:sp>
      <p:sp>
        <p:nvSpPr>
          <p:cNvPr id="52230" name="正方形/長方形 1">
            <a:extLst>
              <a:ext uri="{FF2B5EF4-FFF2-40B4-BE49-F238E27FC236}">
                <a16:creationId xmlns:a16="http://schemas.microsoft.com/office/drawing/2014/main" id="{A1590D90-0027-E29D-0A2A-19D360725C99}"/>
              </a:ext>
            </a:extLst>
          </p:cNvPr>
          <p:cNvSpPr>
            <a:spLocks noChangeArrowheads="1"/>
          </p:cNvSpPr>
          <p:nvPr/>
        </p:nvSpPr>
        <p:spPr bwMode="auto">
          <a:xfrm>
            <a:off x="7980363" y="328613"/>
            <a:ext cx="1244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600">
                <a:latin typeface="メイリオ" panose="020B0604030504040204" pitchFamily="50" charset="-128"/>
                <a:ea typeface="メイリオ" panose="020B0604030504040204" pitchFamily="50" charset="-128"/>
              </a:rPr>
              <a:t>出典：拉致問題ホームページ </a:t>
            </a:r>
            <a:endParaRPr kumimoji="0" lang="en-US" altLang="ja-JP" sz="60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600">
                <a:latin typeface="メイリオ" panose="020B0604030504040204" pitchFamily="50" charset="-128"/>
                <a:ea typeface="メイリオ" panose="020B0604030504040204" pitchFamily="50" charset="-128"/>
              </a:rPr>
              <a:t>（</a:t>
            </a:r>
            <a:r>
              <a:rPr kumimoji="0" lang="en-US" altLang="ja-JP" sz="600">
                <a:latin typeface="メイリオ" panose="020B0604030504040204" pitchFamily="50" charset="-128"/>
                <a:ea typeface="メイリオ" panose="020B0604030504040204" pitchFamily="50" charset="-128"/>
              </a:rPr>
              <a:t>http://www.rachi.go.jp/</a:t>
            </a:r>
            <a:r>
              <a:rPr kumimoji="0" lang="ja-JP" altLang="en-US" sz="600">
                <a:latin typeface="メイリオ" panose="020B0604030504040204" pitchFamily="50" charset="-128"/>
                <a:ea typeface="メイリオ" panose="020B0604030504040204" pitchFamily="50" charset="-128"/>
              </a:rPr>
              <a:t>） </a:t>
            </a:r>
          </a:p>
        </p:txBody>
      </p:sp>
      <p:grpSp>
        <p:nvGrpSpPr>
          <p:cNvPr id="52231" name="グループ化 11">
            <a:extLst>
              <a:ext uri="{FF2B5EF4-FFF2-40B4-BE49-F238E27FC236}">
                <a16:creationId xmlns:a16="http://schemas.microsoft.com/office/drawing/2014/main" id="{7824FE2C-4A51-E822-A1E3-18DFE9D69D36}"/>
              </a:ext>
            </a:extLst>
          </p:cNvPr>
          <p:cNvGrpSpPr>
            <a:grpSpLocks/>
          </p:cNvGrpSpPr>
          <p:nvPr/>
        </p:nvGrpSpPr>
        <p:grpSpPr bwMode="auto">
          <a:xfrm>
            <a:off x="168275" y="727075"/>
            <a:ext cx="8077200" cy="1554163"/>
            <a:chOff x="168275" y="727075"/>
            <a:chExt cx="8077200" cy="1554853"/>
          </a:xfrm>
        </p:grpSpPr>
        <p:grpSp>
          <p:nvGrpSpPr>
            <p:cNvPr id="52244" name="グループ化 10">
              <a:extLst>
                <a:ext uri="{FF2B5EF4-FFF2-40B4-BE49-F238E27FC236}">
                  <a16:creationId xmlns:a16="http://schemas.microsoft.com/office/drawing/2014/main" id="{2DAC14E4-91F5-6FAE-4042-0E00A24F7F11}"/>
                </a:ext>
              </a:extLst>
            </p:cNvPr>
            <p:cNvGrpSpPr>
              <a:grpSpLocks/>
            </p:cNvGrpSpPr>
            <p:nvPr/>
          </p:nvGrpSpPr>
          <p:grpSpPr bwMode="auto">
            <a:xfrm>
              <a:off x="168275" y="727075"/>
              <a:ext cx="8077200" cy="1390650"/>
              <a:chOff x="168275" y="727075"/>
              <a:chExt cx="8077200" cy="1390650"/>
            </a:xfrm>
          </p:grpSpPr>
          <p:sp>
            <p:nvSpPr>
              <p:cNvPr id="54276" name="正方形/長方形 8">
                <a:extLst>
                  <a:ext uri="{FF2B5EF4-FFF2-40B4-BE49-F238E27FC236}">
                    <a16:creationId xmlns:a16="http://schemas.microsoft.com/office/drawing/2014/main" id="{D30221B4-7F53-9548-D410-28651532256D}"/>
                  </a:ext>
                </a:extLst>
              </p:cNvPr>
              <p:cNvSpPr>
                <a:spLocks noChangeArrowheads="1"/>
              </p:cNvSpPr>
              <p:nvPr/>
            </p:nvSpPr>
            <p:spPr bwMode="auto">
              <a:xfrm>
                <a:off x="168275" y="727075"/>
                <a:ext cx="8077200" cy="139126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kumimoji="0" lang="en-US" altLang="ja-JP" sz="3200" b="1" dirty="0">
                    <a:latin typeface="メイリオ" panose="020B0604030504040204" pitchFamily="50" charset="-128"/>
                    <a:ea typeface="メイリオ" panose="020B0604030504040204" pitchFamily="50" charset="-128"/>
                  </a:rPr>
                  <a:t>2002</a:t>
                </a:r>
                <a:r>
                  <a:rPr kumimoji="0" lang="ja-JP" altLang="en-US" sz="3200" b="1" dirty="0">
                    <a:latin typeface="メイリオ" panose="020B0604030504040204" pitchFamily="50" charset="-128"/>
                    <a:ea typeface="メイリオ" panose="020B0604030504040204" pitchFamily="50" charset="-128"/>
                  </a:rPr>
                  <a:t>年</a:t>
                </a:r>
                <a:r>
                  <a:rPr kumimoji="0" lang="en-US" altLang="ja-JP" sz="3200" b="1" dirty="0">
                    <a:latin typeface="メイリオ" panose="020B0604030504040204" pitchFamily="50" charset="-128"/>
                    <a:ea typeface="メイリオ" panose="020B0604030504040204" pitchFamily="50" charset="-128"/>
                  </a:rPr>
                  <a:t>9</a:t>
                </a:r>
                <a:r>
                  <a:rPr kumimoji="0" lang="ja-JP" altLang="en-US" sz="3200" b="1" dirty="0">
                    <a:latin typeface="メイリオ" panose="020B0604030504040204" pitchFamily="50" charset="-128"/>
                    <a:ea typeface="メイリオ" panose="020B0604030504040204" pitchFamily="50" charset="-128"/>
                  </a:rPr>
                  <a:t>月</a:t>
                </a:r>
                <a:endParaRPr kumimoji="0" lang="en-US" altLang="ja-JP" sz="3200" b="1" dirty="0">
                  <a:latin typeface="メイリオ" panose="020B0604030504040204" pitchFamily="50" charset="-128"/>
                  <a:ea typeface="メイリオ" panose="020B0604030504040204" pitchFamily="50" charset="-128"/>
                </a:endParaRPr>
              </a:p>
              <a:p>
                <a:pPr>
                  <a:lnSpc>
                    <a:spcPct val="120000"/>
                  </a:lnSpc>
                  <a:spcBef>
                    <a:spcPct val="0"/>
                  </a:spcBef>
                  <a:buFontTx/>
                  <a:buNone/>
                  <a:defRPr/>
                </a:pPr>
                <a:r>
                  <a:rPr kumimoji="0" lang="ja-JP" altLang="en-US" sz="3200" b="1" dirty="0">
                    <a:latin typeface="メイリオ" panose="020B0604030504040204" pitchFamily="50" charset="-128"/>
                    <a:ea typeface="メイリオ" panose="020B0604030504040204" pitchFamily="50" charset="-128"/>
                  </a:rPr>
                  <a:t>　</a:t>
                </a:r>
                <a:r>
                  <a:rPr kumimoji="0" lang="ja-JP" altLang="en-US" sz="4000" b="1" dirty="0">
                    <a:solidFill>
                      <a:schemeClr val="accent4">
                        <a:lumMod val="75000"/>
                      </a:schemeClr>
                    </a:solidFill>
                    <a:latin typeface="メイリオ" panose="020B0604030504040204" pitchFamily="50" charset="-128"/>
                    <a:ea typeface="メイリオ" panose="020B0604030504040204" pitchFamily="50" charset="-128"/>
                  </a:rPr>
                  <a:t>第１回 日朝首脳会談</a:t>
                </a:r>
                <a:r>
                  <a:rPr kumimoji="0" lang="en-US" altLang="ja-JP" sz="4000" b="1" baseline="30000" dirty="0">
                    <a:solidFill>
                      <a:srgbClr val="C00000"/>
                    </a:solidFill>
                    <a:latin typeface="メイリオ" panose="020B0604030504040204" pitchFamily="50" charset="-128"/>
                    <a:ea typeface="メイリオ" panose="020B0604030504040204" pitchFamily="50" charset="-128"/>
                  </a:rPr>
                  <a:t>※</a:t>
                </a:r>
                <a:endParaRPr kumimoji="0" lang="ja-JP" altLang="en-US" sz="3200" b="1" baseline="30000" dirty="0">
                  <a:solidFill>
                    <a:srgbClr val="C00000"/>
                  </a:solidFill>
                  <a:latin typeface="メイリオ" panose="020B0604030504040204" pitchFamily="50" charset="-128"/>
                  <a:ea typeface="メイリオ" panose="020B0604030504040204" pitchFamily="50" charset="-128"/>
                </a:endParaRPr>
              </a:p>
            </p:txBody>
          </p:sp>
          <p:sp>
            <p:nvSpPr>
              <p:cNvPr id="52247" name="Text Box 6">
                <a:extLst>
                  <a:ext uri="{FF2B5EF4-FFF2-40B4-BE49-F238E27FC236}">
                    <a16:creationId xmlns:a16="http://schemas.microsoft.com/office/drawing/2014/main" id="{205CE5D1-2161-B768-6990-6DA5192FA3E4}"/>
                  </a:ext>
                </a:extLst>
              </p:cNvPr>
              <p:cNvSpPr txBox="1">
                <a:spLocks noChangeArrowheads="1"/>
              </p:cNvSpPr>
              <p:nvPr/>
            </p:nvSpPr>
            <p:spPr bwMode="auto">
              <a:xfrm>
                <a:off x="2456765" y="1164643"/>
                <a:ext cx="3127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1400">
                    <a:solidFill>
                      <a:srgbClr val="3B6431"/>
                    </a:solidFill>
                    <a:latin typeface="HGP創英角ｺﾞｼｯｸUB" panose="020B0900000000000000" pitchFamily="50" charset="-128"/>
                    <a:ea typeface="HGP創英角ｺﾞｼｯｸUB" panose="020B0900000000000000" pitchFamily="50" charset="-128"/>
                  </a:rPr>
                  <a:t>にっちょう　　　しゅのう　　　かいだん</a:t>
                </a:r>
              </a:p>
            </p:txBody>
          </p:sp>
        </p:grpSp>
        <p:sp>
          <p:nvSpPr>
            <p:cNvPr id="52245" name="正方形/長方形 1">
              <a:extLst>
                <a:ext uri="{FF2B5EF4-FFF2-40B4-BE49-F238E27FC236}">
                  <a16:creationId xmlns:a16="http://schemas.microsoft.com/office/drawing/2014/main" id="{11FAB0E9-060F-7A13-6D51-5E5FC5E920AA}"/>
                </a:ext>
              </a:extLst>
            </p:cNvPr>
            <p:cNvSpPr>
              <a:spLocks noChangeArrowheads="1"/>
            </p:cNvSpPr>
            <p:nvPr/>
          </p:nvSpPr>
          <p:spPr bwMode="auto">
            <a:xfrm>
              <a:off x="3024372" y="1974151"/>
              <a:ext cx="28777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400" b="1" dirty="0">
                  <a:solidFill>
                    <a:srgbClr val="C00000"/>
                  </a:solidFill>
                  <a:latin typeface="メイリオ" panose="020B0604030504040204" pitchFamily="50" charset="-128"/>
                  <a:ea typeface="メイリオ" panose="020B0604030504040204" pitchFamily="50" charset="-128"/>
                </a:rPr>
                <a:t>※</a:t>
              </a:r>
              <a:r>
                <a:rPr kumimoji="0" lang="ja-JP" altLang="en-US" sz="1400" dirty="0">
                  <a:latin typeface="メイリオ" panose="020B0604030504040204" pitchFamily="50" charset="-128"/>
                  <a:ea typeface="メイリオ" panose="020B0604030504040204" pitchFamily="50" charset="-128"/>
                </a:rPr>
                <a:t>日本と北朝鮮のトップの話合い</a:t>
              </a:r>
            </a:p>
          </p:txBody>
        </p:sp>
      </p:grpSp>
      <p:grpSp>
        <p:nvGrpSpPr>
          <p:cNvPr id="13" name="グループ化 12">
            <a:extLst>
              <a:ext uri="{FF2B5EF4-FFF2-40B4-BE49-F238E27FC236}">
                <a16:creationId xmlns:a16="http://schemas.microsoft.com/office/drawing/2014/main" id="{1730B690-AECE-445B-66D6-7942DCC37DB8}"/>
              </a:ext>
            </a:extLst>
          </p:cNvPr>
          <p:cNvGrpSpPr>
            <a:grpSpLocks/>
          </p:cNvGrpSpPr>
          <p:nvPr/>
        </p:nvGrpSpPr>
        <p:grpSpPr bwMode="auto">
          <a:xfrm>
            <a:off x="484188" y="3076575"/>
            <a:ext cx="6751637" cy="1244600"/>
            <a:chOff x="484188" y="3076480"/>
            <a:chExt cx="6751637" cy="1244695"/>
          </a:xfrm>
        </p:grpSpPr>
        <p:sp>
          <p:nvSpPr>
            <p:cNvPr id="52242" name="正方形/長方形 8">
              <a:extLst>
                <a:ext uri="{FF2B5EF4-FFF2-40B4-BE49-F238E27FC236}">
                  <a16:creationId xmlns:a16="http://schemas.microsoft.com/office/drawing/2014/main" id="{617C375F-2638-2220-5180-34718094F482}"/>
                </a:ext>
              </a:extLst>
            </p:cNvPr>
            <p:cNvSpPr>
              <a:spLocks noChangeArrowheads="1"/>
            </p:cNvSpPr>
            <p:nvPr/>
          </p:nvSpPr>
          <p:spPr bwMode="auto">
            <a:xfrm>
              <a:off x="484188" y="3305175"/>
              <a:ext cx="6751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6000" b="1">
                  <a:solidFill>
                    <a:srgbClr val="C00000"/>
                  </a:solidFill>
                  <a:latin typeface="メイリオ" panose="020B0604030504040204" pitchFamily="50" charset="-128"/>
                  <a:ea typeface="メイリオ" panose="020B0604030504040204" pitchFamily="50" charset="-128"/>
                </a:rPr>
                <a:t>拉致を認めて謝罪</a:t>
              </a:r>
              <a:endParaRPr kumimoji="0" lang="ja-JP" altLang="en-US" sz="5400" b="1">
                <a:solidFill>
                  <a:srgbClr val="C00000"/>
                </a:solidFill>
                <a:latin typeface="メイリオ" panose="020B0604030504040204" pitchFamily="50" charset="-128"/>
                <a:ea typeface="メイリオ" panose="020B0604030504040204" pitchFamily="50" charset="-128"/>
              </a:endParaRPr>
            </a:p>
          </p:txBody>
        </p:sp>
        <p:sp>
          <p:nvSpPr>
            <p:cNvPr id="52243" name="Text Box 6">
              <a:extLst>
                <a:ext uri="{FF2B5EF4-FFF2-40B4-BE49-F238E27FC236}">
                  <a16:creationId xmlns:a16="http://schemas.microsoft.com/office/drawing/2014/main" id="{CEEAD95E-F6ED-C560-672A-6AACDF4EF546}"/>
                </a:ext>
              </a:extLst>
            </p:cNvPr>
            <p:cNvSpPr txBox="1">
              <a:spLocks noChangeArrowheads="1"/>
            </p:cNvSpPr>
            <p:nvPr/>
          </p:nvSpPr>
          <p:spPr bwMode="auto">
            <a:xfrm>
              <a:off x="732631" y="3076480"/>
              <a:ext cx="59095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1400">
                  <a:solidFill>
                    <a:srgbClr val="C00000"/>
                  </a:solidFill>
                  <a:latin typeface="HGP創英角ｺﾞｼｯｸUB" panose="020B0900000000000000" pitchFamily="50" charset="-128"/>
                  <a:ea typeface="HGP創英角ｺﾞｼｯｸUB" panose="020B0900000000000000" pitchFamily="50" charset="-128"/>
                </a:rPr>
                <a:t>　　　らち　　　　　　　　　　　　　みと　　　　　　　　　　　　　　　　　　　　しゃざい</a:t>
              </a:r>
            </a:p>
          </p:txBody>
        </p:sp>
      </p:grpSp>
      <p:grpSp>
        <p:nvGrpSpPr>
          <p:cNvPr id="14" name="グループ化 13">
            <a:extLst>
              <a:ext uri="{FF2B5EF4-FFF2-40B4-BE49-F238E27FC236}">
                <a16:creationId xmlns:a16="http://schemas.microsoft.com/office/drawing/2014/main" id="{16F0A04F-FFA2-83A1-58DB-94E2945A3F80}"/>
              </a:ext>
            </a:extLst>
          </p:cNvPr>
          <p:cNvGrpSpPr>
            <a:grpSpLocks/>
          </p:cNvGrpSpPr>
          <p:nvPr/>
        </p:nvGrpSpPr>
        <p:grpSpPr bwMode="auto">
          <a:xfrm>
            <a:off x="731838" y="4308475"/>
            <a:ext cx="8172450" cy="2601913"/>
            <a:chOff x="732631" y="4308872"/>
            <a:chExt cx="8172450" cy="2600833"/>
          </a:xfrm>
        </p:grpSpPr>
        <p:grpSp>
          <p:nvGrpSpPr>
            <p:cNvPr id="52234" name="グループ化 7">
              <a:extLst>
                <a:ext uri="{FF2B5EF4-FFF2-40B4-BE49-F238E27FC236}">
                  <a16:creationId xmlns:a16="http://schemas.microsoft.com/office/drawing/2014/main" id="{62EDDC45-0F28-AD83-E05A-C454999EF9DB}"/>
                </a:ext>
              </a:extLst>
            </p:cNvPr>
            <p:cNvGrpSpPr>
              <a:grpSpLocks/>
            </p:cNvGrpSpPr>
            <p:nvPr/>
          </p:nvGrpSpPr>
          <p:grpSpPr bwMode="auto">
            <a:xfrm>
              <a:off x="732631" y="4323667"/>
              <a:ext cx="8172450" cy="2586038"/>
              <a:chOff x="891073" y="4207518"/>
              <a:chExt cx="8173444" cy="2585876"/>
            </a:xfrm>
          </p:grpSpPr>
          <p:grpSp>
            <p:nvGrpSpPr>
              <p:cNvPr id="52238" name="グループ化 6">
                <a:extLst>
                  <a:ext uri="{FF2B5EF4-FFF2-40B4-BE49-F238E27FC236}">
                    <a16:creationId xmlns:a16="http://schemas.microsoft.com/office/drawing/2014/main" id="{BAAB8553-E25E-2538-3ADB-C5124E7DFC5C}"/>
                  </a:ext>
                </a:extLst>
              </p:cNvPr>
              <p:cNvGrpSpPr>
                <a:grpSpLocks/>
              </p:cNvGrpSpPr>
              <p:nvPr/>
            </p:nvGrpSpPr>
            <p:grpSpPr bwMode="auto">
              <a:xfrm>
                <a:off x="891073" y="4207518"/>
                <a:ext cx="7914650" cy="1904881"/>
                <a:chOff x="891073" y="4207518"/>
                <a:chExt cx="7914650" cy="1904881"/>
              </a:xfrm>
            </p:grpSpPr>
            <p:sp>
              <p:nvSpPr>
                <p:cNvPr id="3" name="四角形: 角を丸くする 2">
                  <a:extLst>
                    <a:ext uri="{FF2B5EF4-FFF2-40B4-BE49-F238E27FC236}">
                      <a16:creationId xmlns:a16="http://schemas.microsoft.com/office/drawing/2014/main" id="{D3511324-7AA0-3AD0-1D88-1852251569EA}"/>
                    </a:ext>
                  </a:extLst>
                </p:cNvPr>
                <p:cNvSpPr/>
                <p:nvPr/>
              </p:nvSpPr>
              <p:spPr bwMode="auto">
                <a:xfrm>
                  <a:off x="891073" y="4207005"/>
                  <a:ext cx="7914650" cy="1905677"/>
                </a:xfrm>
                <a:prstGeom prst="roundRec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n w="22225">
                      <a:noFill/>
                    </a:ln>
                  </a:endParaRPr>
                </a:p>
              </p:txBody>
            </p:sp>
            <p:sp>
              <p:nvSpPr>
                <p:cNvPr id="52241" name="正方形/長方形 8">
                  <a:extLst>
                    <a:ext uri="{FF2B5EF4-FFF2-40B4-BE49-F238E27FC236}">
                      <a16:creationId xmlns:a16="http://schemas.microsoft.com/office/drawing/2014/main" id="{07BC0092-9F1B-F1C7-8F2E-4FF4534E9932}"/>
                    </a:ext>
                  </a:extLst>
                </p:cNvPr>
                <p:cNvSpPr>
                  <a:spLocks noChangeArrowheads="1"/>
                </p:cNvSpPr>
                <p:nvPr/>
              </p:nvSpPr>
              <p:spPr bwMode="auto">
                <a:xfrm>
                  <a:off x="1206153" y="4331194"/>
                  <a:ext cx="7599270" cy="168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4400" b="1">
                      <a:latin typeface="メイリオ" panose="020B0604030504040204" pitchFamily="50" charset="-128"/>
                      <a:ea typeface="メイリオ" panose="020B0604030504040204" pitchFamily="50" charset="-128"/>
                    </a:rPr>
                    <a:t>関係者への処罰　再発防止</a:t>
                  </a:r>
                  <a:endParaRPr kumimoji="0" lang="en-US" altLang="ja-JP" sz="4400" b="1">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4400" b="1">
                      <a:latin typeface="メイリオ" panose="020B0604030504040204" pitchFamily="50" charset="-128"/>
                      <a:ea typeface="メイリオ" panose="020B0604030504040204" pitchFamily="50" charset="-128"/>
                    </a:rPr>
                    <a:t>被害者の帰国　　家族の面会　</a:t>
                  </a:r>
                  <a:endParaRPr kumimoji="0" lang="ja-JP" altLang="en-US" sz="4000" b="1">
                    <a:latin typeface="メイリオ" panose="020B0604030504040204" pitchFamily="50" charset="-128"/>
                    <a:ea typeface="メイリオ" panose="020B0604030504040204" pitchFamily="50" charset="-128"/>
                  </a:endParaRPr>
                </a:p>
              </p:txBody>
            </p:sp>
          </p:grpSp>
          <p:sp>
            <p:nvSpPr>
              <p:cNvPr id="52239" name="正方形/長方形 8">
                <a:extLst>
                  <a:ext uri="{FF2B5EF4-FFF2-40B4-BE49-F238E27FC236}">
                    <a16:creationId xmlns:a16="http://schemas.microsoft.com/office/drawing/2014/main" id="{619B8FC6-AE30-7B58-18F0-AFF4E0A4BA4E}"/>
                  </a:ext>
                </a:extLst>
              </p:cNvPr>
              <p:cNvSpPr>
                <a:spLocks noChangeArrowheads="1"/>
              </p:cNvSpPr>
              <p:nvPr/>
            </p:nvSpPr>
            <p:spPr bwMode="auto">
              <a:xfrm>
                <a:off x="7428614" y="6146932"/>
                <a:ext cx="1635903" cy="6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3600" b="1">
                    <a:latin typeface="メイリオ" panose="020B0604030504040204" pitchFamily="50" charset="-128"/>
                    <a:ea typeface="メイリオ" panose="020B0604030504040204" pitchFamily="50" charset="-128"/>
                  </a:rPr>
                  <a:t>を約束</a:t>
                </a:r>
                <a:endParaRPr kumimoji="0" lang="ja-JP" altLang="en-US" sz="3200" b="1">
                  <a:latin typeface="メイリオ" panose="020B0604030504040204" pitchFamily="50" charset="-128"/>
                  <a:ea typeface="メイリオ" panose="020B0604030504040204" pitchFamily="50" charset="-128"/>
                </a:endParaRPr>
              </a:p>
            </p:txBody>
          </p:sp>
        </p:grpSp>
        <p:sp>
          <p:nvSpPr>
            <p:cNvPr id="52235" name="Text Box 6">
              <a:extLst>
                <a:ext uri="{FF2B5EF4-FFF2-40B4-BE49-F238E27FC236}">
                  <a16:creationId xmlns:a16="http://schemas.microsoft.com/office/drawing/2014/main" id="{8B3AFD97-8BFF-A7BE-6B6F-A3E37D179239}"/>
                </a:ext>
              </a:extLst>
            </p:cNvPr>
            <p:cNvSpPr txBox="1">
              <a:spLocks noChangeArrowheads="1"/>
            </p:cNvSpPr>
            <p:nvPr/>
          </p:nvSpPr>
          <p:spPr bwMode="auto">
            <a:xfrm>
              <a:off x="1126636" y="4308872"/>
              <a:ext cx="69696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1400">
                  <a:latin typeface="HGP創英角ｺﾞｼｯｸUB" panose="020B0900000000000000" pitchFamily="50" charset="-128"/>
                  <a:ea typeface="HGP創英角ｺﾞｼｯｸUB" panose="020B0900000000000000" pitchFamily="50" charset="-128"/>
                </a:rPr>
                <a:t>　　　かんけいしゃ　　　　　　　　　　　　　　　しょばつ　　　　　　　　さいはつ　　　　　ぼうし</a:t>
              </a:r>
            </a:p>
          </p:txBody>
        </p:sp>
        <p:sp>
          <p:nvSpPr>
            <p:cNvPr id="52236" name="Text Box 6">
              <a:extLst>
                <a:ext uri="{FF2B5EF4-FFF2-40B4-BE49-F238E27FC236}">
                  <a16:creationId xmlns:a16="http://schemas.microsoft.com/office/drawing/2014/main" id="{4E71C197-9E9B-08DB-BAD4-D89E27352619}"/>
                </a:ext>
              </a:extLst>
            </p:cNvPr>
            <p:cNvSpPr txBox="1">
              <a:spLocks noChangeArrowheads="1"/>
            </p:cNvSpPr>
            <p:nvPr/>
          </p:nvSpPr>
          <p:spPr bwMode="auto">
            <a:xfrm>
              <a:off x="1076087" y="5122278"/>
              <a:ext cx="75699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1400">
                  <a:latin typeface="HGP創英角ｺﾞｼｯｸUB" panose="020B0900000000000000" pitchFamily="50" charset="-128"/>
                  <a:ea typeface="HGP創英角ｺﾞｼｯｸUB" panose="020B0900000000000000" pitchFamily="50" charset="-128"/>
                </a:rPr>
                <a:t>　　　ひがいしゃ　　　　　　　　　　　　きこく　　　　　　　　　　　　　　　かぞく　　　　　　　　　　　めんかい</a:t>
              </a:r>
            </a:p>
          </p:txBody>
        </p:sp>
        <p:sp>
          <p:nvSpPr>
            <p:cNvPr id="52237" name="Text Box 6">
              <a:extLst>
                <a:ext uri="{FF2B5EF4-FFF2-40B4-BE49-F238E27FC236}">
                  <a16:creationId xmlns:a16="http://schemas.microsoft.com/office/drawing/2014/main" id="{09C3B5C2-A7CE-5467-3EBA-6BF2C35F855D}"/>
                </a:ext>
              </a:extLst>
            </p:cNvPr>
            <p:cNvSpPr txBox="1">
              <a:spLocks noChangeArrowheads="1"/>
            </p:cNvSpPr>
            <p:nvPr/>
          </p:nvSpPr>
          <p:spPr bwMode="auto">
            <a:xfrm>
              <a:off x="7889767" y="6026114"/>
              <a:ext cx="8114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1400">
                  <a:latin typeface="HGP創英角ｺﾞｼｯｸUB" panose="020B0900000000000000" pitchFamily="50" charset="-128"/>
                  <a:ea typeface="HGP創英角ｺﾞｼｯｸUB" panose="020B0900000000000000" pitchFamily="50" charset="-128"/>
                </a:rPr>
                <a:t>やくそく</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7F73527F-137B-A5B3-B7F4-329506E46FFD}"/>
              </a:ext>
            </a:extLst>
          </p:cNvPr>
          <p:cNvSpPr txBox="1"/>
          <p:nvPr/>
        </p:nvSpPr>
        <p:spPr>
          <a:xfrm>
            <a:off x="-3175" y="0"/>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en-US" altLang="ja-JP" sz="3200" b="1" dirty="0">
                <a:latin typeface="メイリオ" panose="020B0604030504040204" pitchFamily="50" charset="-128"/>
                <a:ea typeface="メイリオ" panose="020B0604030504040204" pitchFamily="50" charset="-128"/>
              </a:rPr>
              <a:t>Ⅱ</a:t>
            </a:r>
            <a:r>
              <a:rPr kumimoji="1" lang="ja-JP" altLang="en-US" sz="3200" b="1" dirty="0">
                <a:latin typeface="メイリオ" panose="020B0604030504040204" pitchFamily="50" charset="-128"/>
                <a:ea typeface="メイリオ" panose="020B0604030504040204" pitchFamily="50" charset="-128"/>
              </a:rPr>
              <a:t> 拉致問題って、どうやって起こったの？</a:t>
            </a:r>
          </a:p>
        </p:txBody>
      </p:sp>
      <p:pic>
        <p:nvPicPr>
          <p:cNvPr id="54275" name="Picture 4" descr="朝鮮民主主義人民共和国">
            <a:extLst>
              <a:ext uri="{FF2B5EF4-FFF2-40B4-BE49-F238E27FC236}">
                <a16:creationId xmlns:a16="http://schemas.microsoft.com/office/drawing/2014/main" id="{A8F6689F-3E8F-3C0A-0AE7-65837891A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982788"/>
            <a:ext cx="825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descr="https://www.rachi.go.jp/jp/ratimondai/images/2_nitcho1.jpg">
            <a:extLst>
              <a:ext uri="{FF2B5EF4-FFF2-40B4-BE49-F238E27FC236}">
                <a16:creationId xmlns:a16="http://schemas.microsoft.com/office/drawing/2014/main" id="{82B7C807-728D-1298-867B-41652E23DB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788" y="673100"/>
            <a:ext cx="31083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9">
            <a:extLst>
              <a:ext uri="{FF2B5EF4-FFF2-40B4-BE49-F238E27FC236}">
                <a16:creationId xmlns:a16="http://schemas.microsoft.com/office/drawing/2014/main" id="{325045C1-A3D2-597B-255D-F73F0B75E6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8272" t="4079" r="2171" b="4832"/>
          <a:stretch>
            <a:fillRect/>
          </a:stretch>
        </p:blipFill>
        <p:spPr bwMode="auto">
          <a:xfrm>
            <a:off x="1236663" y="3335338"/>
            <a:ext cx="1081087"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10">
            <a:extLst>
              <a:ext uri="{FF2B5EF4-FFF2-40B4-BE49-F238E27FC236}">
                <a16:creationId xmlns:a16="http://schemas.microsoft.com/office/drawing/2014/main" id="{7E7972F6-81D2-D854-86DF-A1FEB4384A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7783" t="3423" r="1884" b="5247"/>
          <a:stretch>
            <a:fillRect/>
          </a:stretch>
        </p:blipFill>
        <p:spPr bwMode="auto">
          <a:xfrm>
            <a:off x="157163" y="3281363"/>
            <a:ext cx="1089025"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6">
            <a:extLst>
              <a:ext uri="{FF2B5EF4-FFF2-40B4-BE49-F238E27FC236}">
                <a16:creationId xmlns:a16="http://schemas.microsoft.com/office/drawing/2014/main" id="{7864B034-C0C3-9BC6-8201-9EB7E3E216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9089" t="5911" r="1901" b="12534"/>
          <a:stretch>
            <a:fillRect/>
          </a:stretch>
        </p:blipFill>
        <p:spPr bwMode="auto">
          <a:xfrm>
            <a:off x="6015038" y="4521200"/>
            <a:ext cx="1036637"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8">
            <a:extLst>
              <a:ext uri="{FF2B5EF4-FFF2-40B4-BE49-F238E27FC236}">
                <a16:creationId xmlns:a16="http://schemas.microsoft.com/office/drawing/2014/main" id="{A3D85C22-324F-1BE4-591B-A98C2F4AB6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8935" t="7230" r="2399" b="11008"/>
          <a:stretch>
            <a:fillRect/>
          </a:stretch>
        </p:blipFill>
        <p:spPr bwMode="auto">
          <a:xfrm>
            <a:off x="4927600" y="3325813"/>
            <a:ext cx="104616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1">
            <a:extLst>
              <a:ext uri="{FF2B5EF4-FFF2-40B4-BE49-F238E27FC236}">
                <a16:creationId xmlns:a16="http://schemas.microsoft.com/office/drawing/2014/main" id="{010A83AB-A056-9F59-14CA-6691E66553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7888" t="4150" r="3395" b="3667"/>
          <a:stretch>
            <a:fillRect/>
          </a:stretch>
        </p:blipFill>
        <p:spPr bwMode="auto">
          <a:xfrm>
            <a:off x="3849688" y="3348038"/>
            <a:ext cx="102552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3">
            <a:extLst>
              <a:ext uri="{FF2B5EF4-FFF2-40B4-BE49-F238E27FC236}">
                <a16:creationId xmlns:a16="http://schemas.microsoft.com/office/drawing/2014/main" id="{DB3316BE-8621-2A05-0152-8D54A8BB69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8715" t="4932" r="2568" b="5473"/>
          <a:stretch>
            <a:fillRect/>
          </a:stretch>
        </p:blipFill>
        <p:spPr bwMode="auto">
          <a:xfrm>
            <a:off x="2847975" y="3354388"/>
            <a:ext cx="10255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4">
            <a:extLst>
              <a:ext uri="{FF2B5EF4-FFF2-40B4-BE49-F238E27FC236}">
                <a16:creationId xmlns:a16="http://schemas.microsoft.com/office/drawing/2014/main" id="{3AB3A6E2-A3E4-CB09-3900-F7E5246316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8248" t="5402" r="2521" b="13684"/>
          <a:stretch>
            <a:fillRect/>
          </a:stretch>
        </p:blipFill>
        <p:spPr bwMode="auto">
          <a:xfrm>
            <a:off x="5989638" y="3390900"/>
            <a:ext cx="10112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5">
            <a:extLst>
              <a:ext uri="{FF2B5EF4-FFF2-40B4-BE49-F238E27FC236}">
                <a16:creationId xmlns:a16="http://schemas.microsoft.com/office/drawing/2014/main" id="{A13B6905-1583-7C5F-7B66-D510F0D8D6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67783" t="5470" r="2942" b="25375"/>
          <a:stretch>
            <a:fillRect/>
          </a:stretch>
        </p:blipFill>
        <p:spPr bwMode="auto">
          <a:xfrm>
            <a:off x="4927600" y="4579938"/>
            <a:ext cx="10096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4">
            <a:extLst>
              <a:ext uri="{FF2B5EF4-FFF2-40B4-BE49-F238E27FC236}">
                <a16:creationId xmlns:a16="http://schemas.microsoft.com/office/drawing/2014/main" id="{AB93FCB0-FFA8-E3D3-DD80-99B164D9E0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67656" t="8098" r="3476" b="13635"/>
          <a:stretch>
            <a:fillRect/>
          </a:stretch>
        </p:blipFill>
        <p:spPr bwMode="auto">
          <a:xfrm>
            <a:off x="7669213" y="3930650"/>
            <a:ext cx="10255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四角形: 角を丸くする 1">
            <a:extLst>
              <a:ext uri="{FF2B5EF4-FFF2-40B4-BE49-F238E27FC236}">
                <a16:creationId xmlns:a16="http://schemas.microsoft.com/office/drawing/2014/main" id="{B95D44F3-1FE3-3129-16F4-A635CCFC04D4}"/>
              </a:ext>
            </a:extLst>
          </p:cNvPr>
          <p:cNvSpPr/>
          <p:nvPr/>
        </p:nvSpPr>
        <p:spPr>
          <a:xfrm>
            <a:off x="157163" y="3281363"/>
            <a:ext cx="2224087" cy="25908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4" name="四角形: 角を丸くする 23">
            <a:extLst>
              <a:ext uri="{FF2B5EF4-FFF2-40B4-BE49-F238E27FC236}">
                <a16:creationId xmlns:a16="http://schemas.microsoft.com/office/drawing/2014/main" id="{1440516A-5614-F4B7-E83E-7D60E6EC93D3}"/>
              </a:ext>
            </a:extLst>
          </p:cNvPr>
          <p:cNvSpPr/>
          <p:nvPr/>
        </p:nvSpPr>
        <p:spPr>
          <a:xfrm>
            <a:off x="2811463" y="3281363"/>
            <a:ext cx="4281487" cy="2590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5" name="四角形: 角を丸くする 24">
            <a:extLst>
              <a:ext uri="{FF2B5EF4-FFF2-40B4-BE49-F238E27FC236}">
                <a16:creationId xmlns:a16="http://schemas.microsoft.com/office/drawing/2014/main" id="{58EB4F9B-EC04-4845-C492-BAEC85FF874F}"/>
              </a:ext>
            </a:extLst>
          </p:cNvPr>
          <p:cNvSpPr/>
          <p:nvPr/>
        </p:nvSpPr>
        <p:spPr>
          <a:xfrm>
            <a:off x="7502525" y="3833813"/>
            <a:ext cx="1382713" cy="142716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6" name="図 12">
            <a:extLst>
              <a:ext uri="{FF2B5EF4-FFF2-40B4-BE49-F238E27FC236}">
                <a16:creationId xmlns:a16="http://schemas.microsoft.com/office/drawing/2014/main" id="{C04DD190-F2C2-B2ED-35A6-D9EADC17B8B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69125" t="4805" r="3152" b="49950"/>
          <a:stretch>
            <a:fillRect/>
          </a:stretch>
        </p:blipFill>
        <p:spPr bwMode="auto">
          <a:xfrm>
            <a:off x="1930400" y="5654675"/>
            <a:ext cx="900113" cy="108585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7" name="正方形/長方形 26">
            <a:extLst>
              <a:ext uri="{FF2B5EF4-FFF2-40B4-BE49-F238E27FC236}">
                <a16:creationId xmlns:a16="http://schemas.microsoft.com/office/drawing/2014/main" id="{57A33CA9-DFA9-FFC3-D22E-FC4D28CA8D05}"/>
              </a:ext>
            </a:extLst>
          </p:cNvPr>
          <p:cNvSpPr/>
          <p:nvPr/>
        </p:nvSpPr>
        <p:spPr>
          <a:xfrm>
            <a:off x="7702550" y="2779713"/>
            <a:ext cx="1438275" cy="254000"/>
          </a:xfrm>
          <a:prstGeom prst="rect">
            <a:avLst/>
          </a:prstGeom>
        </p:spPr>
        <p:txBody>
          <a:bodyPr wrap="none">
            <a:spAutoFit/>
          </a:bodyPr>
          <a:lstStyle/>
          <a:p>
            <a:pPr>
              <a:defRPr/>
            </a:pPr>
            <a:r>
              <a:rPr lang="ja-JP" altLang="en-US" sz="1050" dirty="0">
                <a:latin typeface="メイリオ" panose="020B0604030504040204" pitchFamily="50" charset="-128"/>
                <a:ea typeface="メイリオ" panose="020B0604030504040204" pitchFamily="50" charset="-128"/>
              </a:rPr>
              <a:t>第 </a:t>
            </a:r>
            <a:r>
              <a:rPr lang="en-US" altLang="ja-JP" sz="1050" dirty="0">
                <a:latin typeface="メイリオ" panose="020B0604030504040204" pitchFamily="50" charset="-128"/>
                <a:ea typeface="メイリオ" panose="020B0604030504040204" pitchFamily="50" charset="-128"/>
              </a:rPr>
              <a:t>1 </a:t>
            </a:r>
            <a:r>
              <a:rPr lang="ja-JP" altLang="en-US" sz="1050" dirty="0">
                <a:latin typeface="メイリオ" panose="020B0604030504040204" pitchFamily="50" charset="-128"/>
                <a:ea typeface="メイリオ" panose="020B0604030504040204" pitchFamily="50" charset="-128"/>
              </a:rPr>
              <a:t>回日朝首脳会談</a:t>
            </a:r>
          </a:p>
        </p:txBody>
      </p:sp>
      <p:sp>
        <p:nvSpPr>
          <p:cNvPr id="54291" name="正方形/長方形 27">
            <a:extLst>
              <a:ext uri="{FF2B5EF4-FFF2-40B4-BE49-F238E27FC236}">
                <a16:creationId xmlns:a16="http://schemas.microsoft.com/office/drawing/2014/main" id="{826415B8-12F0-F548-1E16-B73E11DE9A5A}"/>
              </a:ext>
            </a:extLst>
          </p:cNvPr>
          <p:cNvSpPr>
            <a:spLocks noChangeArrowheads="1"/>
          </p:cNvSpPr>
          <p:nvPr/>
        </p:nvSpPr>
        <p:spPr bwMode="auto">
          <a:xfrm>
            <a:off x="7993063" y="319088"/>
            <a:ext cx="128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600">
                <a:latin typeface="メイリオ" panose="020B0604030504040204" pitchFamily="50" charset="-128"/>
                <a:ea typeface="メイリオ" panose="020B0604030504040204" pitchFamily="50" charset="-128"/>
              </a:rPr>
              <a:t>出典：拉致問題ホームページ </a:t>
            </a:r>
            <a:endParaRPr kumimoji="0" lang="en-US" altLang="ja-JP" sz="60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600">
                <a:latin typeface="メイリオ" panose="020B0604030504040204" pitchFamily="50" charset="-128"/>
                <a:ea typeface="メイリオ" panose="020B0604030504040204" pitchFamily="50" charset="-128"/>
              </a:rPr>
              <a:t>（</a:t>
            </a:r>
            <a:r>
              <a:rPr kumimoji="0" lang="en-US" altLang="ja-JP" sz="600">
                <a:latin typeface="メイリオ" panose="020B0604030504040204" pitchFamily="50" charset="-128"/>
                <a:ea typeface="メイリオ" panose="020B0604030504040204" pitchFamily="50" charset="-128"/>
              </a:rPr>
              <a:t>http://www.rachi.go.jp/</a:t>
            </a:r>
            <a:r>
              <a:rPr kumimoji="0" lang="ja-JP" altLang="en-US" sz="600">
                <a:latin typeface="メイリオ" panose="020B0604030504040204" pitchFamily="50" charset="-128"/>
                <a:ea typeface="メイリオ" panose="020B0604030504040204" pitchFamily="50" charset="-128"/>
              </a:rPr>
              <a:t>） </a:t>
            </a:r>
          </a:p>
        </p:txBody>
      </p:sp>
      <p:sp>
        <p:nvSpPr>
          <p:cNvPr id="54292" name="正方形/長方形 28">
            <a:extLst>
              <a:ext uri="{FF2B5EF4-FFF2-40B4-BE49-F238E27FC236}">
                <a16:creationId xmlns:a16="http://schemas.microsoft.com/office/drawing/2014/main" id="{19D5F44E-7235-F782-2F43-9078549602AC}"/>
              </a:ext>
            </a:extLst>
          </p:cNvPr>
          <p:cNvSpPr>
            <a:spLocks noChangeArrowheads="1"/>
          </p:cNvSpPr>
          <p:nvPr/>
        </p:nvSpPr>
        <p:spPr bwMode="auto">
          <a:xfrm>
            <a:off x="5526088" y="6548438"/>
            <a:ext cx="361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800">
                <a:latin typeface="メイリオ" panose="020B0604030504040204" pitchFamily="50" charset="-128"/>
                <a:ea typeface="メイリオ" panose="020B0604030504040204" pitchFamily="50" charset="-128"/>
              </a:rPr>
              <a:t>出典：「北朝鮮による日本人拉致問題</a:t>
            </a:r>
            <a:r>
              <a:rPr kumimoji="0" lang="en-US" altLang="ja-JP" sz="800">
                <a:latin typeface="メイリオ" panose="020B0604030504040204" pitchFamily="50" charset="-128"/>
                <a:ea typeface="メイリオ" panose="020B0604030504040204" pitchFamily="50" charset="-128"/>
              </a:rPr>
              <a:t>‐</a:t>
            </a:r>
            <a:r>
              <a:rPr kumimoji="0" lang="ja-JP" altLang="en-US" sz="800">
                <a:latin typeface="メイリオ" panose="020B0604030504040204" pitchFamily="50" charset="-128"/>
                <a:ea typeface="メイリオ" panose="020B0604030504040204" pitchFamily="50" charset="-128"/>
              </a:rPr>
              <a:t>一日も早い帰国実現に向けて！</a:t>
            </a:r>
            <a:r>
              <a:rPr kumimoji="0" lang="en-US" altLang="ja-JP" sz="800">
                <a:latin typeface="メイリオ" panose="020B0604030504040204" pitchFamily="50" charset="-128"/>
                <a:ea typeface="メイリオ" panose="020B0604030504040204" pitchFamily="50" charset="-128"/>
              </a:rPr>
              <a:t>‐</a:t>
            </a:r>
            <a:r>
              <a:rPr kumimoji="0" lang="ja-JP" altLang="en-US" sz="800">
                <a:latin typeface="メイリオ" panose="020B0604030504040204" pitchFamily="50" charset="-128"/>
                <a:ea typeface="メイリオ" panose="020B0604030504040204" pitchFamily="50" charset="-128"/>
              </a:rPr>
              <a:t>」</a:t>
            </a:r>
            <a:endParaRPr kumimoji="0" lang="en-US" altLang="ja-JP" sz="800" u="sng">
              <a:latin typeface="メイリオ" panose="020B0604030504040204" pitchFamily="50" charset="-128"/>
              <a:ea typeface="メイリオ" panose="020B0604030504040204" pitchFamily="50" charset="-128"/>
            </a:endParaRPr>
          </a:p>
          <a:p>
            <a:pPr algn="r">
              <a:lnSpc>
                <a:spcPct val="100000"/>
              </a:lnSpc>
              <a:spcBef>
                <a:spcPct val="0"/>
              </a:spcBef>
              <a:buFontTx/>
              <a:buNone/>
            </a:pPr>
            <a:r>
              <a:rPr kumimoji="0" lang="ja-JP" altLang="en-US" sz="600">
                <a:latin typeface="メイリオ" panose="020B0604030504040204" pitchFamily="50" charset="-128"/>
                <a:ea typeface="メイリオ" panose="020B0604030504040204" pitchFamily="50" charset="-128"/>
              </a:rPr>
              <a:t>（</a:t>
            </a:r>
            <a:r>
              <a:rPr kumimoji="0" lang="en-US" altLang="ja-JP" sz="600">
                <a:latin typeface="メイリオ" panose="020B0604030504040204" pitchFamily="50" charset="-128"/>
                <a:ea typeface="メイリオ" panose="020B0604030504040204" pitchFamily="50" charset="-128"/>
              </a:rPr>
              <a:t>https://www.rachi.go.jp/jp/shisei/keihatsu/pdf/202401pamphlet_jp.pdf</a:t>
            </a:r>
            <a:r>
              <a:rPr kumimoji="0" lang="ja-JP" altLang="en-US" sz="600">
                <a:latin typeface="メイリオ" panose="020B0604030504040204" pitchFamily="50" charset="-128"/>
                <a:ea typeface="メイリオ" panose="020B0604030504040204" pitchFamily="50" charset="-128"/>
              </a:rPr>
              <a:t>）</a:t>
            </a:r>
            <a:endParaRPr kumimoji="0" lang="en-US" altLang="ja-JP" sz="600">
              <a:latin typeface="メイリオ" panose="020B0604030504040204" pitchFamily="50" charset="-128"/>
              <a:ea typeface="メイリオ" panose="020B0604030504040204" pitchFamily="50" charset="-128"/>
            </a:endParaRPr>
          </a:p>
        </p:txBody>
      </p:sp>
      <p:grpSp>
        <p:nvGrpSpPr>
          <p:cNvPr id="54293" name="グループ化 10">
            <a:extLst>
              <a:ext uri="{FF2B5EF4-FFF2-40B4-BE49-F238E27FC236}">
                <a16:creationId xmlns:a16="http://schemas.microsoft.com/office/drawing/2014/main" id="{EDA48D3E-2E40-5EB8-4779-D8BF646D2C0F}"/>
              </a:ext>
            </a:extLst>
          </p:cNvPr>
          <p:cNvGrpSpPr>
            <a:grpSpLocks/>
          </p:cNvGrpSpPr>
          <p:nvPr/>
        </p:nvGrpSpPr>
        <p:grpSpPr bwMode="auto">
          <a:xfrm>
            <a:off x="157163" y="708025"/>
            <a:ext cx="8077200" cy="1249363"/>
            <a:chOff x="157163" y="708025"/>
            <a:chExt cx="8077200" cy="1249363"/>
          </a:xfrm>
        </p:grpSpPr>
        <p:sp>
          <p:nvSpPr>
            <p:cNvPr id="4" name="正方形/長方形 8">
              <a:extLst>
                <a:ext uri="{FF2B5EF4-FFF2-40B4-BE49-F238E27FC236}">
                  <a16:creationId xmlns:a16="http://schemas.microsoft.com/office/drawing/2014/main" id="{108764BD-287F-5A2F-3E7F-C6F7B4819C2F}"/>
                </a:ext>
              </a:extLst>
            </p:cNvPr>
            <p:cNvSpPr>
              <a:spLocks noChangeArrowheads="1"/>
            </p:cNvSpPr>
            <p:nvPr/>
          </p:nvSpPr>
          <p:spPr bwMode="auto">
            <a:xfrm>
              <a:off x="157163" y="708025"/>
              <a:ext cx="8077200" cy="124936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kumimoji="0" lang="en-US" altLang="ja-JP" sz="3200" b="1" dirty="0">
                  <a:latin typeface="メイリオ" panose="020B0604030504040204" pitchFamily="50" charset="-128"/>
                  <a:ea typeface="メイリオ" panose="020B0604030504040204" pitchFamily="50" charset="-128"/>
                </a:rPr>
                <a:t>2002</a:t>
              </a:r>
              <a:r>
                <a:rPr kumimoji="0" lang="ja-JP" altLang="en-US" sz="3200" b="1" dirty="0">
                  <a:latin typeface="メイリオ" panose="020B0604030504040204" pitchFamily="50" charset="-128"/>
                  <a:ea typeface="メイリオ" panose="020B0604030504040204" pitchFamily="50" charset="-128"/>
                </a:rPr>
                <a:t>年</a:t>
              </a:r>
              <a:r>
                <a:rPr kumimoji="0" lang="en-US" altLang="ja-JP" sz="3200" b="1" dirty="0">
                  <a:latin typeface="メイリオ" panose="020B0604030504040204" pitchFamily="50" charset="-128"/>
                  <a:ea typeface="メイリオ" panose="020B0604030504040204" pitchFamily="50" charset="-128"/>
                </a:rPr>
                <a:t>9</a:t>
              </a:r>
              <a:r>
                <a:rPr kumimoji="0" lang="ja-JP" altLang="en-US" sz="3200" b="1" dirty="0">
                  <a:latin typeface="メイリオ" panose="020B0604030504040204" pitchFamily="50" charset="-128"/>
                  <a:ea typeface="メイリオ" panose="020B0604030504040204" pitchFamily="50" charset="-128"/>
                </a:rPr>
                <a:t>月</a:t>
              </a:r>
              <a:endParaRPr kumimoji="0" lang="en-US" altLang="ja-JP" sz="3200" b="1" dirty="0">
                <a:latin typeface="メイリオ" panose="020B0604030504040204" pitchFamily="50" charset="-128"/>
                <a:ea typeface="メイリオ" panose="020B0604030504040204" pitchFamily="50" charset="-128"/>
              </a:endParaRPr>
            </a:p>
            <a:p>
              <a:pPr>
                <a:lnSpc>
                  <a:spcPct val="120000"/>
                </a:lnSpc>
                <a:spcBef>
                  <a:spcPct val="0"/>
                </a:spcBef>
                <a:buFontTx/>
                <a:buNone/>
                <a:defRPr/>
              </a:pPr>
              <a:r>
                <a:rPr kumimoji="0" lang="ja-JP" altLang="en-US" sz="3200" b="1" dirty="0">
                  <a:latin typeface="メイリオ" panose="020B0604030504040204" pitchFamily="50" charset="-128"/>
                  <a:ea typeface="メイリオ" panose="020B0604030504040204" pitchFamily="50" charset="-128"/>
                </a:rPr>
                <a:t>　</a:t>
              </a:r>
              <a:r>
                <a:rPr kumimoji="0" lang="ja-JP" altLang="en-US" sz="3200" b="1" dirty="0">
                  <a:solidFill>
                    <a:schemeClr val="accent4">
                      <a:lumMod val="75000"/>
                    </a:schemeClr>
                  </a:solidFill>
                  <a:latin typeface="メイリオ" panose="020B0604030504040204" pitchFamily="50" charset="-128"/>
                  <a:ea typeface="メイリオ" panose="020B0604030504040204" pitchFamily="50" charset="-128"/>
                </a:rPr>
                <a:t>第１回 日朝首脳会談</a:t>
              </a:r>
            </a:p>
          </p:txBody>
        </p:sp>
        <p:sp>
          <p:nvSpPr>
            <p:cNvPr id="3" name="Text Box 6">
              <a:extLst>
                <a:ext uri="{FF2B5EF4-FFF2-40B4-BE49-F238E27FC236}">
                  <a16:creationId xmlns:a16="http://schemas.microsoft.com/office/drawing/2014/main" id="{63AC48DD-EC3C-AF11-CC07-0457D319FB36}"/>
                </a:ext>
              </a:extLst>
            </p:cNvPr>
            <p:cNvSpPr txBox="1">
              <a:spLocks noChangeArrowheads="1"/>
            </p:cNvSpPr>
            <p:nvPr/>
          </p:nvSpPr>
          <p:spPr bwMode="auto">
            <a:xfrm>
              <a:off x="1998663" y="1187450"/>
              <a:ext cx="2573337" cy="254000"/>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1050" dirty="0">
                  <a:solidFill>
                    <a:srgbClr val="3B6431"/>
                  </a:solidFill>
                  <a:latin typeface="HGP創英角ｺﾞｼｯｸUB" panose="020B0900000000000000" pitchFamily="50" charset="-128"/>
                  <a:ea typeface="HGP創英角ｺﾞｼｯｸUB" panose="020B0900000000000000" pitchFamily="50" charset="-128"/>
                </a:rPr>
                <a:t>　にっちょう　　　しゅのう　　　　かいだん</a:t>
              </a:r>
            </a:p>
          </p:txBody>
        </p:sp>
      </p:grpSp>
      <p:grpSp>
        <p:nvGrpSpPr>
          <p:cNvPr id="54294" name="グループ化 22">
            <a:extLst>
              <a:ext uri="{FF2B5EF4-FFF2-40B4-BE49-F238E27FC236}">
                <a16:creationId xmlns:a16="http://schemas.microsoft.com/office/drawing/2014/main" id="{64FC3FF7-9FFF-7318-7ABB-9C387F69D50B}"/>
              </a:ext>
            </a:extLst>
          </p:cNvPr>
          <p:cNvGrpSpPr>
            <a:grpSpLocks/>
          </p:cNvGrpSpPr>
          <p:nvPr/>
        </p:nvGrpSpPr>
        <p:grpSpPr bwMode="auto">
          <a:xfrm>
            <a:off x="2555875" y="1922463"/>
            <a:ext cx="3433763" cy="687387"/>
            <a:chOff x="2556242" y="1922639"/>
            <a:chExt cx="3433763" cy="686556"/>
          </a:xfrm>
        </p:grpSpPr>
        <p:sp>
          <p:nvSpPr>
            <p:cNvPr id="54307" name="正方形/長方形 8">
              <a:extLst>
                <a:ext uri="{FF2B5EF4-FFF2-40B4-BE49-F238E27FC236}">
                  <a16:creationId xmlns:a16="http://schemas.microsoft.com/office/drawing/2014/main" id="{FC1FF5E0-C507-A04C-E7E7-60D59C1E68DE}"/>
                </a:ext>
              </a:extLst>
            </p:cNvPr>
            <p:cNvSpPr>
              <a:spLocks noChangeArrowheads="1"/>
            </p:cNvSpPr>
            <p:nvPr/>
          </p:nvSpPr>
          <p:spPr bwMode="auto">
            <a:xfrm>
              <a:off x="2556242" y="2085975"/>
              <a:ext cx="3433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b="1">
                  <a:solidFill>
                    <a:srgbClr val="C00000"/>
                  </a:solidFill>
                  <a:latin typeface="メイリオ" panose="020B0604030504040204" pitchFamily="50" charset="-128"/>
                  <a:ea typeface="メイリオ" panose="020B0604030504040204" pitchFamily="50" charset="-128"/>
                </a:rPr>
                <a:t>拉致を認めて謝罪</a:t>
              </a:r>
              <a:endParaRPr kumimoji="0" lang="ja-JP" altLang="en-US" sz="2400" b="1">
                <a:solidFill>
                  <a:srgbClr val="C00000"/>
                </a:solidFill>
                <a:latin typeface="メイリオ" panose="020B0604030504040204" pitchFamily="50" charset="-128"/>
                <a:ea typeface="メイリオ" panose="020B0604030504040204" pitchFamily="50" charset="-128"/>
              </a:endParaRPr>
            </a:p>
          </p:txBody>
        </p:sp>
        <p:sp>
          <p:nvSpPr>
            <p:cNvPr id="54308" name="Text Box 6">
              <a:extLst>
                <a:ext uri="{FF2B5EF4-FFF2-40B4-BE49-F238E27FC236}">
                  <a16:creationId xmlns:a16="http://schemas.microsoft.com/office/drawing/2014/main" id="{70FE0162-CF16-2E34-178D-28A3A6A4D8BC}"/>
                </a:ext>
              </a:extLst>
            </p:cNvPr>
            <p:cNvSpPr txBox="1">
              <a:spLocks noChangeArrowheads="1"/>
            </p:cNvSpPr>
            <p:nvPr/>
          </p:nvSpPr>
          <p:spPr bwMode="auto">
            <a:xfrm>
              <a:off x="2714540" y="1922639"/>
              <a:ext cx="29198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1000">
                  <a:solidFill>
                    <a:srgbClr val="C40F0F"/>
                  </a:solidFill>
                  <a:latin typeface="HGP創英角ｺﾞｼｯｸUB" panose="020B0900000000000000" pitchFamily="50" charset="-128"/>
                  <a:ea typeface="HGP創英角ｺﾞｼｯｸUB" panose="020B0900000000000000" pitchFamily="50" charset="-128"/>
                </a:rPr>
                <a:t>らち　　　　　　　　　みと　　　　　　　　　　　しゃざい</a:t>
              </a:r>
            </a:p>
          </p:txBody>
        </p:sp>
      </p:grpSp>
      <p:grpSp>
        <p:nvGrpSpPr>
          <p:cNvPr id="29" name="グループ化 28">
            <a:extLst>
              <a:ext uri="{FF2B5EF4-FFF2-40B4-BE49-F238E27FC236}">
                <a16:creationId xmlns:a16="http://schemas.microsoft.com/office/drawing/2014/main" id="{F20B8FEE-5F27-4CF5-E53D-E25DF36333C9}"/>
              </a:ext>
            </a:extLst>
          </p:cNvPr>
          <p:cNvGrpSpPr>
            <a:grpSpLocks/>
          </p:cNvGrpSpPr>
          <p:nvPr/>
        </p:nvGrpSpPr>
        <p:grpSpPr bwMode="auto">
          <a:xfrm>
            <a:off x="158750" y="2763838"/>
            <a:ext cx="7177088" cy="477837"/>
            <a:chOff x="158750" y="2763506"/>
            <a:chExt cx="7177088" cy="478169"/>
          </a:xfrm>
        </p:grpSpPr>
        <p:sp>
          <p:nvSpPr>
            <p:cNvPr id="54305" name="正方形/長方形 8">
              <a:extLst>
                <a:ext uri="{FF2B5EF4-FFF2-40B4-BE49-F238E27FC236}">
                  <a16:creationId xmlns:a16="http://schemas.microsoft.com/office/drawing/2014/main" id="{0C1ED2B7-64AE-7D4F-1362-15F58183F466}"/>
                </a:ext>
              </a:extLst>
            </p:cNvPr>
            <p:cNvSpPr>
              <a:spLocks noChangeArrowheads="1"/>
            </p:cNvSpPr>
            <p:nvPr/>
          </p:nvSpPr>
          <p:spPr bwMode="auto">
            <a:xfrm>
              <a:off x="158750" y="2903538"/>
              <a:ext cx="7177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600">
                  <a:latin typeface="メイリオ" panose="020B0604030504040204" pitchFamily="50" charset="-128"/>
                  <a:ea typeface="メイリオ" panose="020B0604030504040204" pitchFamily="50" charset="-128"/>
                </a:rPr>
                <a:t>当時日本政府が北朝鮮による拉致の疑いがあるとしていた１３名のうち</a:t>
              </a:r>
              <a:r>
                <a:rPr kumimoji="0" lang="en-US" altLang="ja-JP" sz="1600">
                  <a:latin typeface="メイリオ" panose="020B0604030504040204" pitchFamily="50" charset="-128"/>
                  <a:ea typeface="メイリオ" panose="020B0604030504040204" pitchFamily="50" charset="-128"/>
                </a:rPr>
                <a:t>…</a:t>
              </a:r>
              <a:endParaRPr kumimoji="0" lang="ja-JP" altLang="en-US" sz="1600">
                <a:latin typeface="メイリオ" panose="020B0604030504040204" pitchFamily="50" charset="-128"/>
                <a:ea typeface="メイリオ" panose="020B0604030504040204" pitchFamily="50" charset="-128"/>
              </a:endParaRPr>
            </a:p>
          </p:txBody>
        </p:sp>
        <p:sp>
          <p:nvSpPr>
            <p:cNvPr id="54306" name="Text Box 6">
              <a:extLst>
                <a:ext uri="{FF2B5EF4-FFF2-40B4-BE49-F238E27FC236}">
                  <a16:creationId xmlns:a16="http://schemas.microsoft.com/office/drawing/2014/main" id="{F580E09D-1FF3-12BE-7E20-CF9406D9EE17}"/>
                </a:ext>
              </a:extLst>
            </p:cNvPr>
            <p:cNvSpPr txBox="1">
              <a:spLocks noChangeArrowheads="1"/>
            </p:cNvSpPr>
            <p:nvPr/>
          </p:nvSpPr>
          <p:spPr bwMode="auto">
            <a:xfrm>
              <a:off x="245288" y="2763506"/>
              <a:ext cx="39216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latin typeface="HGP創英角ｺﾞｼｯｸUB" panose="020B0900000000000000" pitchFamily="50" charset="-128"/>
                  <a:ea typeface="HGP創英角ｺﾞｼｯｸUB" panose="020B0900000000000000" pitchFamily="50" charset="-128"/>
                </a:rPr>
                <a:t>とうじ　　　にほんせいふ　　　　　きたちょうせん　　　　　　　　　　らち 　　　　うたが</a:t>
              </a:r>
            </a:p>
          </p:txBody>
        </p:sp>
      </p:grpSp>
      <p:grpSp>
        <p:nvGrpSpPr>
          <p:cNvPr id="31" name="グループ化 30">
            <a:extLst>
              <a:ext uri="{FF2B5EF4-FFF2-40B4-BE49-F238E27FC236}">
                <a16:creationId xmlns:a16="http://schemas.microsoft.com/office/drawing/2014/main" id="{2E36E9E9-C874-3B4D-A612-2B60124B28E8}"/>
              </a:ext>
            </a:extLst>
          </p:cNvPr>
          <p:cNvGrpSpPr>
            <a:grpSpLocks/>
          </p:cNvGrpSpPr>
          <p:nvPr/>
        </p:nvGrpSpPr>
        <p:grpSpPr bwMode="auto">
          <a:xfrm>
            <a:off x="360363" y="5899150"/>
            <a:ext cx="1690687" cy="998538"/>
            <a:chOff x="360363" y="5898468"/>
            <a:chExt cx="1690687" cy="998488"/>
          </a:xfrm>
        </p:grpSpPr>
        <p:sp>
          <p:nvSpPr>
            <p:cNvPr id="54303" name="正方形/長方形 8">
              <a:extLst>
                <a:ext uri="{FF2B5EF4-FFF2-40B4-BE49-F238E27FC236}">
                  <a16:creationId xmlns:a16="http://schemas.microsoft.com/office/drawing/2014/main" id="{502C7B3B-A6A1-24F8-080D-650FAF65DA86}"/>
                </a:ext>
              </a:extLst>
            </p:cNvPr>
            <p:cNvSpPr>
              <a:spLocks noChangeArrowheads="1"/>
            </p:cNvSpPr>
            <p:nvPr/>
          </p:nvSpPr>
          <p:spPr bwMode="auto">
            <a:xfrm>
              <a:off x="360363" y="6065959"/>
              <a:ext cx="16906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sz="2400" b="1">
                  <a:solidFill>
                    <a:srgbClr val="0070C0"/>
                  </a:solidFill>
                  <a:latin typeface="メイリオ" panose="020B0604030504040204" pitchFamily="50" charset="-128"/>
                  <a:ea typeface="メイリオ" panose="020B0604030504040204" pitchFamily="50" charset="-128"/>
                </a:rPr>
                <a:t>生存</a:t>
              </a:r>
              <a:endParaRPr kumimoji="0" lang="en-US" altLang="ja-JP" sz="2400" b="1">
                <a:solidFill>
                  <a:srgbClr val="0070C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kumimoji="0" lang="ja-JP" altLang="en-US" sz="2400" b="1">
                  <a:solidFill>
                    <a:srgbClr val="0070C0"/>
                  </a:solidFill>
                  <a:latin typeface="メイリオ" panose="020B0604030504040204" pitchFamily="50" charset="-128"/>
                  <a:ea typeface="メイリオ" panose="020B0604030504040204" pitchFamily="50" charset="-128"/>
                </a:rPr>
                <a:t>（４名）</a:t>
              </a:r>
            </a:p>
          </p:txBody>
        </p:sp>
        <p:sp>
          <p:nvSpPr>
            <p:cNvPr id="54304" name="Text Box 6">
              <a:extLst>
                <a:ext uri="{FF2B5EF4-FFF2-40B4-BE49-F238E27FC236}">
                  <a16:creationId xmlns:a16="http://schemas.microsoft.com/office/drawing/2014/main" id="{31E02EE6-F4EB-3A41-357B-60B67D10CECA}"/>
                </a:ext>
              </a:extLst>
            </p:cNvPr>
            <p:cNvSpPr txBox="1">
              <a:spLocks noChangeArrowheads="1"/>
            </p:cNvSpPr>
            <p:nvPr/>
          </p:nvSpPr>
          <p:spPr bwMode="auto">
            <a:xfrm>
              <a:off x="914068" y="5898468"/>
              <a:ext cx="7326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900">
                  <a:solidFill>
                    <a:srgbClr val="0070C0"/>
                  </a:solidFill>
                  <a:latin typeface="HGP創英角ｺﾞｼｯｸUB" panose="020B0900000000000000" pitchFamily="50" charset="-128"/>
                  <a:ea typeface="HGP創英角ｺﾞｼｯｸUB" panose="020B0900000000000000" pitchFamily="50" charset="-128"/>
                </a:rPr>
                <a:t>せいぞん</a:t>
              </a:r>
            </a:p>
          </p:txBody>
        </p:sp>
      </p:grpSp>
      <p:grpSp>
        <p:nvGrpSpPr>
          <p:cNvPr id="32" name="グループ化 31">
            <a:extLst>
              <a:ext uri="{FF2B5EF4-FFF2-40B4-BE49-F238E27FC236}">
                <a16:creationId xmlns:a16="http://schemas.microsoft.com/office/drawing/2014/main" id="{115854A5-C2B1-384B-2388-9B0E5D8C0358}"/>
              </a:ext>
            </a:extLst>
          </p:cNvPr>
          <p:cNvGrpSpPr>
            <a:grpSpLocks/>
          </p:cNvGrpSpPr>
          <p:nvPr/>
        </p:nvGrpSpPr>
        <p:grpSpPr bwMode="auto">
          <a:xfrm>
            <a:off x="4049713" y="5899150"/>
            <a:ext cx="1690687" cy="998538"/>
            <a:chOff x="4049798" y="5898468"/>
            <a:chExt cx="1690687" cy="998487"/>
          </a:xfrm>
        </p:grpSpPr>
        <p:sp>
          <p:nvSpPr>
            <p:cNvPr id="54301" name="正方形/長方形 8">
              <a:extLst>
                <a:ext uri="{FF2B5EF4-FFF2-40B4-BE49-F238E27FC236}">
                  <a16:creationId xmlns:a16="http://schemas.microsoft.com/office/drawing/2014/main" id="{5218A8B7-4944-4B18-0A3D-19585F4A2607}"/>
                </a:ext>
              </a:extLst>
            </p:cNvPr>
            <p:cNvSpPr>
              <a:spLocks noChangeArrowheads="1"/>
            </p:cNvSpPr>
            <p:nvPr/>
          </p:nvSpPr>
          <p:spPr bwMode="auto">
            <a:xfrm>
              <a:off x="4049798" y="6065958"/>
              <a:ext cx="16906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sz="2400" b="1">
                  <a:solidFill>
                    <a:srgbClr val="C00000"/>
                  </a:solidFill>
                  <a:latin typeface="メイリオ" panose="020B0604030504040204" pitchFamily="50" charset="-128"/>
                  <a:ea typeface="メイリオ" panose="020B0604030504040204" pitchFamily="50" charset="-128"/>
                </a:rPr>
                <a:t>死亡</a:t>
              </a:r>
              <a:endParaRPr kumimoji="0" lang="en-US" altLang="ja-JP" sz="2400" b="1">
                <a:solidFill>
                  <a:srgbClr val="C0000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kumimoji="0" lang="ja-JP" altLang="en-US" sz="2400" b="1">
                  <a:solidFill>
                    <a:srgbClr val="C00000"/>
                  </a:solidFill>
                  <a:latin typeface="メイリオ" panose="020B0604030504040204" pitchFamily="50" charset="-128"/>
                  <a:ea typeface="メイリオ" panose="020B0604030504040204" pitchFamily="50" charset="-128"/>
                </a:rPr>
                <a:t>（８名）</a:t>
              </a:r>
            </a:p>
          </p:txBody>
        </p:sp>
        <p:sp>
          <p:nvSpPr>
            <p:cNvPr id="54302" name="Text Box 6">
              <a:extLst>
                <a:ext uri="{FF2B5EF4-FFF2-40B4-BE49-F238E27FC236}">
                  <a16:creationId xmlns:a16="http://schemas.microsoft.com/office/drawing/2014/main" id="{29155980-45CF-39F6-0CC9-2F38E538CE55}"/>
                </a:ext>
              </a:extLst>
            </p:cNvPr>
            <p:cNvSpPr txBox="1">
              <a:spLocks noChangeArrowheads="1"/>
            </p:cNvSpPr>
            <p:nvPr/>
          </p:nvSpPr>
          <p:spPr bwMode="auto">
            <a:xfrm>
              <a:off x="4649483" y="5898468"/>
              <a:ext cx="7326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900">
                  <a:solidFill>
                    <a:srgbClr val="C00000"/>
                  </a:solidFill>
                  <a:latin typeface="HGP創英角ｺﾞｼｯｸUB" panose="020B0900000000000000" pitchFamily="50" charset="-128"/>
                  <a:ea typeface="HGP創英角ｺﾞｼｯｸUB" panose="020B0900000000000000" pitchFamily="50" charset="-128"/>
                </a:rPr>
                <a:t>しぼう</a:t>
              </a:r>
            </a:p>
          </p:txBody>
        </p:sp>
      </p:grpSp>
      <p:grpSp>
        <p:nvGrpSpPr>
          <p:cNvPr id="33" name="グループ化 32">
            <a:extLst>
              <a:ext uri="{FF2B5EF4-FFF2-40B4-BE49-F238E27FC236}">
                <a16:creationId xmlns:a16="http://schemas.microsoft.com/office/drawing/2014/main" id="{722C47A7-BD8F-3B46-536E-E07955DA4F89}"/>
              </a:ext>
            </a:extLst>
          </p:cNvPr>
          <p:cNvGrpSpPr>
            <a:grpSpLocks/>
          </p:cNvGrpSpPr>
          <p:nvPr/>
        </p:nvGrpSpPr>
        <p:grpSpPr bwMode="auto">
          <a:xfrm>
            <a:off x="7335838" y="5260975"/>
            <a:ext cx="1692275" cy="1027113"/>
            <a:chOff x="7335105" y="5260975"/>
            <a:chExt cx="1692275" cy="1026686"/>
          </a:xfrm>
        </p:grpSpPr>
        <p:sp>
          <p:nvSpPr>
            <p:cNvPr id="54299" name="正方形/長方形 8">
              <a:extLst>
                <a:ext uri="{FF2B5EF4-FFF2-40B4-BE49-F238E27FC236}">
                  <a16:creationId xmlns:a16="http://schemas.microsoft.com/office/drawing/2014/main" id="{C3D0DD07-7584-A1A2-ED92-757F932F6149}"/>
                </a:ext>
              </a:extLst>
            </p:cNvPr>
            <p:cNvSpPr>
              <a:spLocks noChangeArrowheads="1"/>
            </p:cNvSpPr>
            <p:nvPr/>
          </p:nvSpPr>
          <p:spPr bwMode="auto">
            <a:xfrm>
              <a:off x="7335105" y="5456664"/>
              <a:ext cx="1692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sz="2400" b="1">
                  <a:solidFill>
                    <a:srgbClr val="FFC000"/>
                  </a:solidFill>
                  <a:latin typeface="メイリオ" panose="020B0604030504040204" pitchFamily="50" charset="-128"/>
                  <a:ea typeface="メイリオ" panose="020B0604030504040204" pitchFamily="50" charset="-128"/>
                </a:rPr>
                <a:t>未入境</a:t>
              </a:r>
              <a:endParaRPr kumimoji="0" lang="en-US" altLang="ja-JP" sz="2400" b="1">
                <a:solidFill>
                  <a:srgbClr val="FFC00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kumimoji="0" lang="ja-JP" altLang="en-US" sz="2400" b="1">
                  <a:solidFill>
                    <a:srgbClr val="FFC000"/>
                  </a:solidFill>
                  <a:latin typeface="メイリオ" panose="020B0604030504040204" pitchFamily="50" charset="-128"/>
                  <a:ea typeface="メイリオ" panose="020B0604030504040204" pitchFamily="50" charset="-128"/>
                </a:rPr>
                <a:t>（１名）</a:t>
              </a:r>
            </a:p>
          </p:txBody>
        </p:sp>
        <p:sp>
          <p:nvSpPr>
            <p:cNvPr id="54300" name="Text Box 6">
              <a:extLst>
                <a:ext uri="{FF2B5EF4-FFF2-40B4-BE49-F238E27FC236}">
                  <a16:creationId xmlns:a16="http://schemas.microsoft.com/office/drawing/2014/main" id="{BA6DFF8B-EA14-0975-1BDD-B621AE48F0C3}"/>
                </a:ext>
              </a:extLst>
            </p:cNvPr>
            <p:cNvSpPr txBox="1">
              <a:spLocks noChangeArrowheads="1"/>
            </p:cNvSpPr>
            <p:nvPr/>
          </p:nvSpPr>
          <p:spPr bwMode="auto">
            <a:xfrm>
              <a:off x="7752208" y="5260975"/>
              <a:ext cx="11394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900">
                  <a:solidFill>
                    <a:srgbClr val="FFC000"/>
                  </a:solidFill>
                  <a:latin typeface="HGP創英角ｺﾞｼｯｸUB" panose="020B0900000000000000" pitchFamily="50" charset="-128"/>
                  <a:ea typeface="HGP創英角ｺﾞｼｯｸUB" panose="020B0900000000000000" pitchFamily="50" charset="-128"/>
                </a:rPr>
                <a:t>みにゅうきょう</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01D6C702-AD0F-6B89-3DB6-F4096986A807}"/>
              </a:ext>
            </a:extLst>
          </p:cNvPr>
          <p:cNvSpPr txBox="1"/>
          <p:nvPr/>
        </p:nvSpPr>
        <p:spPr>
          <a:xfrm>
            <a:off x="-3175" y="0"/>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en-US" altLang="ja-JP" sz="3200" b="1" dirty="0">
                <a:latin typeface="メイリオ" panose="020B0604030504040204" pitchFamily="50" charset="-128"/>
                <a:ea typeface="メイリオ" panose="020B0604030504040204" pitchFamily="50" charset="-128"/>
              </a:rPr>
              <a:t>Ⅱ</a:t>
            </a:r>
            <a:r>
              <a:rPr kumimoji="1" lang="ja-JP" altLang="en-US" sz="3200" b="1" dirty="0">
                <a:latin typeface="メイリオ" panose="020B0604030504040204" pitchFamily="50" charset="-128"/>
                <a:ea typeface="メイリオ" panose="020B0604030504040204" pitchFamily="50" charset="-128"/>
              </a:rPr>
              <a:t> 拉致問題って、どうやって起こったの？</a:t>
            </a:r>
          </a:p>
        </p:txBody>
      </p:sp>
      <p:pic>
        <p:nvPicPr>
          <p:cNvPr id="56332" name="図 7">
            <a:extLst>
              <a:ext uri="{FF2B5EF4-FFF2-40B4-BE49-F238E27FC236}">
                <a16:creationId xmlns:a16="http://schemas.microsoft.com/office/drawing/2014/main" id="{359308B3-DA2C-FDD4-FF65-E0F99D9F5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1785938"/>
            <a:ext cx="4389437" cy="4514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24" name="正方形/長方形 12">
            <a:extLst>
              <a:ext uri="{FF2B5EF4-FFF2-40B4-BE49-F238E27FC236}">
                <a16:creationId xmlns:a16="http://schemas.microsoft.com/office/drawing/2014/main" id="{BCE26BDC-C8CC-ABFF-F236-5457BFC2E1D6}"/>
              </a:ext>
            </a:extLst>
          </p:cNvPr>
          <p:cNvSpPr>
            <a:spLocks noChangeArrowheads="1"/>
          </p:cNvSpPr>
          <p:nvPr/>
        </p:nvSpPr>
        <p:spPr bwMode="auto">
          <a:xfrm>
            <a:off x="7993063" y="346075"/>
            <a:ext cx="1287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600">
                <a:latin typeface="メイリオ" panose="020B0604030504040204" pitchFamily="50" charset="-128"/>
                <a:ea typeface="メイリオ" panose="020B0604030504040204" pitchFamily="50" charset="-128"/>
              </a:rPr>
              <a:t>出典：拉致問題ホームページ </a:t>
            </a:r>
            <a:endParaRPr kumimoji="0" lang="en-US" altLang="ja-JP" sz="60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600">
                <a:latin typeface="メイリオ" panose="020B0604030504040204" pitchFamily="50" charset="-128"/>
                <a:ea typeface="メイリオ" panose="020B0604030504040204" pitchFamily="50" charset="-128"/>
              </a:rPr>
              <a:t>（</a:t>
            </a:r>
            <a:r>
              <a:rPr kumimoji="0" lang="en-US" altLang="ja-JP" sz="600">
                <a:latin typeface="メイリオ" panose="020B0604030504040204" pitchFamily="50" charset="-128"/>
                <a:ea typeface="メイリオ" panose="020B0604030504040204" pitchFamily="50" charset="-128"/>
              </a:rPr>
              <a:t>http://www.rachi.go.jp/</a:t>
            </a:r>
            <a:r>
              <a:rPr kumimoji="0" lang="ja-JP" altLang="en-US" sz="600">
                <a:latin typeface="メイリオ" panose="020B0604030504040204" pitchFamily="50" charset="-128"/>
                <a:ea typeface="メイリオ" panose="020B0604030504040204" pitchFamily="50" charset="-128"/>
              </a:rPr>
              <a:t>） </a:t>
            </a:r>
          </a:p>
        </p:txBody>
      </p:sp>
      <p:sp>
        <p:nvSpPr>
          <p:cNvPr id="14" name="正方形/長方形 13">
            <a:extLst>
              <a:ext uri="{FF2B5EF4-FFF2-40B4-BE49-F238E27FC236}">
                <a16:creationId xmlns:a16="http://schemas.microsoft.com/office/drawing/2014/main" id="{A1AFC560-CAC3-0A73-578A-A1717AE2588A}"/>
              </a:ext>
            </a:extLst>
          </p:cNvPr>
          <p:cNvSpPr/>
          <p:nvPr/>
        </p:nvSpPr>
        <p:spPr>
          <a:xfrm>
            <a:off x="119063" y="6499225"/>
            <a:ext cx="4076700" cy="392113"/>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出典：拉致問題こども向けパンフレット</a:t>
            </a:r>
            <a:endParaRPr lang="en-US" altLang="ja-JP" sz="1050"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https://www.rachi.go.jp/jp/shisei/keihatsu/kodomopamphlet.pdf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sp>
        <p:nvSpPr>
          <p:cNvPr id="3" name="正方形/長方形 8">
            <a:extLst>
              <a:ext uri="{FF2B5EF4-FFF2-40B4-BE49-F238E27FC236}">
                <a16:creationId xmlns:a16="http://schemas.microsoft.com/office/drawing/2014/main" id="{B55D30A5-5205-00E1-E0C6-E5461AE03D98}"/>
              </a:ext>
            </a:extLst>
          </p:cNvPr>
          <p:cNvSpPr>
            <a:spLocks noChangeArrowheads="1"/>
          </p:cNvSpPr>
          <p:nvPr/>
        </p:nvSpPr>
        <p:spPr bwMode="auto">
          <a:xfrm>
            <a:off x="481013" y="1087438"/>
            <a:ext cx="80772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3200" b="1">
                <a:solidFill>
                  <a:srgbClr val="00B050"/>
                </a:solidFill>
                <a:latin typeface="メイリオ" panose="020B0604030504040204" pitchFamily="50" charset="-128"/>
                <a:ea typeface="メイリオ" panose="020B0604030504040204" pitchFamily="50" charset="-128"/>
              </a:rPr>
              <a:t>５人の被害者の帰国</a:t>
            </a:r>
            <a:endParaRPr kumimoji="0" lang="ja-JP" altLang="en-US" sz="2400" b="1">
              <a:solidFill>
                <a:srgbClr val="00B050"/>
              </a:solidFill>
              <a:latin typeface="メイリオ" panose="020B0604030504040204" pitchFamily="50" charset="-128"/>
              <a:ea typeface="メイリオ" panose="020B0604030504040204" pitchFamily="50" charset="-128"/>
            </a:endParaRPr>
          </a:p>
        </p:txBody>
      </p:sp>
      <p:sp>
        <p:nvSpPr>
          <p:cNvPr id="2" name="Text Box 6">
            <a:extLst>
              <a:ext uri="{FF2B5EF4-FFF2-40B4-BE49-F238E27FC236}">
                <a16:creationId xmlns:a16="http://schemas.microsoft.com/office/drawing/2014/main" id="{BD8D8D3C-1AD7-A685-011B-C662AD0188A2}"/>
              </a:ext>
            </a:extLst>
          </p:cNvPr>
          <p:cNvSpPr txBox="1">
            <a:spLocks noChangeArrowheads="1"/>
          </p:cNvSpPr>
          <p:nvPr/>
        </p:nvSpPr>
        <p:spPr bwMode="auto">
          <a:xfrm>
            <a:off x="1946275" y="965200"/>
            <a:ext cx="2573338" cy="254000"/>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1050" dirty="0">
                <a:solidFill>
                  <a:srgbClr val="3EC37B"/>
                </a:solidFill>
                <a:latin typeface="HGP創英角ｺﾞｼｯｸUB" panose="020B0900000000000000" pitchFamily="50" charset="-128"/>
                <a:ea typeface="HGP創英角ｺﾞｼｯｸUB" panose="020B0900000000000000" pitchFamily="50" charset="-128"/>
              </a:rPr>
              <a:t>　ひがいしゃ　　　　　　　　　　　きこく</a:t>
            </a:r>
          </a:p>
        </p:txBody>
      </p:sp>
      <p:grpSp>
        <p:nvGrpSpPr>
          <p:cNvPr id="6" name="グループ化 5">
            <a:extLst>
              <a:ext uri="{FF2B5EF4-FFF2-40B4-BE49-F238E27FC236}">
                <a16:creationId xmlns:a16="http://schemas.microsoft.com/office/drawing/2014/main" id="{BB2F52D7-227C-4D19-7198-490CF0196EB9}"/>
              </a:ext>
            </a:extLst>
          </p:cNvPr>
          <p:cNvGrpSpPr>
            <a:grpSpLocks/>
          </p:cNvGrpSpPr>
          <p:nvPr/>
        </p:nvGrpSpPr>
        <p:grpSpPr bwMode="auto">
          <a:xfrm>
            <a:off x="5765800" y="819150"/>
            <a:ext cx="3375025" cy="5289550"/>
            <a:chOff x="5765135" y="818710"/>
            <a:chExt cx="3375690" cy="5289606"/>
          </a:xfrm>
        </p:grpSpPr>
        <p:pic>
          <p:nvPicPr>
            <p:cNvPr id="56330" name="Picture 2" descr="https://www.rachi.go.jp/jp/ratimondai/images/3_kikoku.jpg">
              <a:extLst>
                <a:ext uri="{FF2B5EF4-FFF2-40B4-BE49-F238E27FC236}">
                  <a16:creationId xmlns:a16="http://schemas.microsoft.com/office/drawing/2014/main" id="{4BECCBC9-3C47-6CFA-CDC8-F57C57B35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0047" y="818710"/>
              <a:ext cx="2933749" cy="472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31" name="グループ化 4">
              <a:extLst>
                <a:ext uri="{FF2B5EF4-FFF2-40B4-BE49-F238E27FC236}">
                  <a16:creationId xmlns:a16="http://schemas.microsoft.com/office/drawing/2014/main" id="{8DA5EBFC-F702-9B00-27C1-41BC84170195}"/>
                </a:ext>
              </a:extLst>
            </p:cNvPr>
            <p:cNvGrpSpPr>
              <a:grpSpLocks/>
            </p:cNvGrpSpPr>
            <p:nvPr/>
          </p:nvGrpSpPr>
          <p:grpSpPr bwMode="auto">
            <a:xfrm>
              <a:off x="5765135" y="5589913"/>
              <a:ext cx="3375690" cy="518403"/>
              <a:chOff x="5765135" y="5589913"/>
              <a:chExt cx="3375690" cy="518403"/>
            </a:xfrm>
          </p:grpSpPr>
          <p:sp>
            <p:nvSpPr>
              <p:cNvPr id="4" name="正方形/長方形 6">
                <a:extLst>
                  <a:ext uri="{FF2B5EF4-FFF2-40B4-BE49-F238E27FC236}">
                    <a16:creationId xmlns:a16="http://schemas.microsoft.com/office/drawing/2014/main" id="{7BE49086-D10C-A49E-CA7C-8A6962E703D6}"/>
                  </a:ext>
                </a:extLst>
              </p:cNvPr>
              <p:cNvSpPr>
                <a:spLocks noChangeArrowheads="1"/>
              </p:cNvSpPr>
              <p:nvPr/>
            </p:nvSpPr>
            <p:spPr bwMode="auto">
              <a:xfrm>
                <a:off x="5765135" y="5740016"/>
                <a:ext cx="3197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800">
                    <a:latin typeface="Trebuchet MS" panose="020B0603020202020204" pitchFamily="34" charset="0"/>
                  </a:rPr>
                  <a:t>24</a:t>
                </a:r>
                <a:r>
                  <a:rPr kumimoji="0" lang="ja-JP" altLang="en-US" sz="1800">
                    <a:latin typeface="Trebuchet MS" panose="020B0603020202020204" pitchFamily="34" charset="0"/>
                  </a:rPr>
                  <a:t>年ぶりの拉致被害者の帰国</a:t>
                </a:r>
              </a:p>
            </p:txBody>
          </p:sp>
          <p:sp>
            <p:nvSpPr>
              <p:cNvPr id="56333" name="Text Box 6">
                <a:extLst>
                  <a:ext uri="{FF2B5EF4-FFF2-40B4-BE49-F238E27FC236}">
                    <a16:creationId xmlns:a16="http://schemas.microsoft.com/office/drawing/2014/main" id="{55584EC9-59C4-1AF3-CAA2-997DB7727FC1}"/>
                  </a:ext>
                </a:extLst>
              </p:cNvPr>
              <p:cNvSpPr txBox="1">
                <a:spLocks noChangeArrowheads="1"/>
              </p:cNvSpPr>
              <p:nvPr/>
            </p:nvSpPr>
            <p:spPr bwMode="auto">
              <a:xfrm>
                <a:off x="7001526" y="5589913"/>
                <a:ext cx="21392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rPr>
                  <a:t>　らち　　　　　　ひがいしゃ　　　　　　　　きこく</a:t>
                </a:r>
              </a:p>
            </p:txBody>
          </p:sp>
        </p:grpSp>
      </p:grpSp>
      <p:sp>
        <p:nvSpPr>
          <p:cNvPr id="56329" name="正方形/長方形 8">
            <a:extLst>
              <a:ext uri="{FF2B5EF4-FFF2-40B4-BE49-F238E27FC236}">
                <a16:creationId xmlns:a16="http://schemas.microsoft.com/office/drawing/2014/main" id="{C95228C5-253E-3797-F98F-B4E7BF6BA6F3}"/>
              </a:ext>
            </a:extLst>
          </p:cNvPr>
          <p:cNvSpPr>
            <a:spLocks noChangeArrowheads="1"/>
          </p:cNvSpPr>
          <p:nvPr/>
        </p:nvSpPr>
        <p:spPr bwMode="auto">
          <a:xfrm>
            <a:off x="0" y="665163"/>
            <a:ext cx="22701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en-US" altLang="ja-JP" sz="2400" b="1">
                <a:latin typeface="メイリオ" panose="020B0604030504040204" pitchFamily="50" charset="-128"/>
                <a:ea typeface="メイリオ" panose="020B0604030504040204" pitchFamily="50" charset="-128"/>
              </a:rPr>
              <a:t>2002</a:t>
            </a:r>
            <a:r>
              <a:rPr kumimoji="0" lang="ja-JP" altLang="en-US" sz="2400" b="1">
                <a:latin typeface="メイリオ" panose="020B0604030504040204" pitchFamily="50" charset="-128"/>
                <a:ea typeface="メイリオ" panose="020B0604030504040204" pitchFamily="50" charset="-128"/>
              </a:rPr>
              <a:t>年</a:t>
            </a:r>
            <a:r>
              <a:rPr kumimoji="0" lang="en-US" altLang="ja-JP" sz="2400" b="1">
                <a:latin typeface="メイリオ" panose="020B0604030504040204" pitchFamily="50" charset="-128"/>
                <a:ea typeface="メイリオ" panose="020B0604030504040204" pitchFamily="50" charset="-128"/>
              </a:rPr>
              <a:t>10</a:t>
            </a:r>
            <a:r>
              <a:rPr kumimoji="0" lang="ja-JP" altLang="en-US" sz="2400" b="1">
                <a:latin typeface="メイリオ" panose="020B0604030504040204" pitchFamily="50" charset="-128"/>
                <a:ea typeface="メイリオ" panose="020B0604030504040204" pitchFamily="50" charset="-128"/>
              </a:rPr>
              <a:t>月</a:t>
            </a:r>
            <a:endParaRPr kumimoji="0" lang="ja-JP" altLang="en-US" sz="2400" b="1">
              <a:solidFill>
                <a:srgbClr val="00B05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グループ化 40">
            <a:extLst>
              <a:ext uri="{FF2B5EF4-FFF2-40B4-BE49-F238E27FC236}">
                <a16:creationId xmlns:a16="http://schemas.microsoft.com/office/drawing/2014/main" id="{3D3F7122-90DF-71E6-725C-8E51D2EA7671}"/>
              </a:ext>
            </a:extLst>
          </p:cNvPr>
          <p:cNvGrpSpPr>
            <a:grpSpLocks/>
          </p:cNvGrpSpPr>
          <p:nvPr/>
        </p:nvGrpSpPr>
        <p:grpSpPr bwMode="auto">
          <a:xfrm>
            <a:off x="-19050" y="1865313"/>
            <a:ext cx="8826500" cy="1487487"/>
            <a:chOff x="-18656" y="1865650"/>
            <a:chExt cx="8826500" cy="1487532"/>
          </a:xfrm>
        </p:grpSpPr>
        <p:grpSp>
          <p:nvGrpSpPr>
            <p:cNvPr id="58397" name="グループ化 27">
              <a:extLst>
                <a:ext uri="{FF2B5EF4-FFF2-40B4-BE49-F238E27FC236}">
                  <a16:creationId xmlns:a16="http://schemas.microsoft.com/office/drawing/2014/main" id="{4B4E0BEF-8322-8535-4371-E2C0C166AF6D}"/>
                </a:ext>
              </a:extLst>
            </p:cNvPr>
            <p:cNvGrpSpPr>
              <a:grpSpLocks/>
            </p:cNvGrpSpPr>
            <p:nvPr/>
          </p:nvGrpSpPr>
          <p:grpSpPr bwMode="auto">
            <a:xfrm>
              <a:off x="-18656" y="1865650"/>
              <a:ext cx="8826500" cy="1487532"/>
              <a:chOff x="72533" y="622520"/>
              <a:chExt cx="8826500" cy="1487532"/>
            </a:xfrm>
          </p:grpSpPr>
          <p:sp>
            <p:nvSpPr>
              <p:cNvPr id="58399" name="正方形/長方形 8">
                <a:extLst>
                  <a:ext uri="{FF2B5EF4-FFF2-40B4-BE49-F238E27FC236}">
                    <a16:creationId xmlns:a16="http://schemas.microsoft.com/office/drawing/2014/main" id="{FCFB2CB2-4DC8-0272-8963-5FDFF320926F}"/>
                  </a:ext>
                </a:extLst>
              </p:cNvPr>
              <p:cNvSpPr>
                <a:spLocks noChangeArrowheads="1"/>
              </p:cNvSpPr>
              <p:nvPr/>
            </p:nvSpPr>
            <p:spPr bwMode="auto">
              <a:xfrm>
                <a:off x="72533" y="666580"/>
                <a:ext cx="8826500" cy="14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40000"/>
                  </a:lnSpc>
                  <a:spcBef>
                    <a:spcPct val="0"/>
                  </a:spcBef>
                  <a:buFontTx/>
                  <a:buNone/>
                </a:pPr>
                <a:r>
                  <a:rPr kumimoji="0" lang="en-US" altLang="ja-JP" b="1" dirty="0">
                    <a:latin typeface="メイリオ" panose="020B0604030504040204" pitchFamily="50" charset="-128"/>
                    <a:ea typeface="メイリオ" panose="020B0604030504040204" pitchFamily="50" charset="-128"/>
                  </a:rPr>
                  <a:t>2014</a:t>
                </a:r>
                <a:r>
                  <a:rPr kumimoji="0" lang="ja-JP" altLang="en-US" b="1" dirty="0">
                    <a:latin typeface="メイリオ" panose="020B0604030504040204" pitchFamily="50" charset="-128"/>
                    <a:ea typeface="メイリオ" panose="020B0604030504040204" pitchFamily="50" charset="-128"/>
                  </a:rPr>
                  <a:t>年</a:t>
                </a:r>
                <a:r>
                  <a:rPr kumimoji="0" lang="en-US" altLang="ja-JP" b="1" dirty="0">
                    <a:latin typeface="メイリオ" panose="020B0604030504040204" pitchFamily="50" charset="-128"/>
                    <a:ea typeface="メイリオ" panose="020B0604030504040204" pitchFamily="50" charset="-128"/>
                  </a:rPr>
                  <a:t>5</a:t>
                </a:r>
                <a:r>
                  <a:rPr kumimoji="0" lang="ja-JP" altLang="en-US" b="1" dirty="0">
                    <a:latin typeface="メイリオ" panose="020B0604030504040204" pitchFamily="50" charset="-128"/>
                    <a:ea typeface="メイリオ" panose="020B0604030504040204" pitchFamily="50" charset="-128"/>
                  </a:rPr>
                  <a:t>月　</a:t>
                </a:r>
                <a:r>
                  <a:rPr kumimoji="0" lang="ja-JP" altLang="en-US" b="1" dirty="0">
                    <a:solidFill>
                      <a:srgbClr val="00B050"/>
                    </a:solidFill>
                    <a:latin typeface="メイリオ" panose="020B0604030504040204" pitchFamily="50" charset="-128"/>
                    <a:ea typeface="メイリオ" panose="020B0604030504040204" pitchFamily="50" charset="-128"/>
                  </a:rPr>
                  <a:t>日朝政府間協議</a:t>
                </a:r>
                <a:r>
                  <a:rPr kumimoji="0" lang="ja-JP" altLang="en-US" sz="1800" b="1" dirty="0">
                    <a:solidFill>
                      <a:srgbClr val="00B050"/>
                    </a:solidFill>
                    <a:latin typeface="メイリオ" panose="020B0604030504040204" pitchFamily="50" charset="-128"/>
                    <a:ea typeface="メイリオ" panose="020B0604030504040204" pitchFamily="50" charset="-128"/>
                  </a:rPr>
                  <a:t>（ストックホルム合意）</a:t>
                </a:r>
                <a:endParaRPr kumimoji="0" lang="en-US" altLang="ja-JP" b="1" dirty="0">
                  <a:solidFill>
                    <a:srgbClr val="00B050"/>
                  </a:solidFill>
                  <a:latin typeface="メイリオ" panose="020B0604030504040204" pitchFamily="50" charset="-128"/>
                  <a:ea typeface="メイリオ" panose="020B0604030504040204" pitchFamily="50" charset="-128"/>
                </a:endParaRPr>
              </a:p>
              <a:p>
                <a:pPr>
                  <a:lnSpc>
                    <a:spcPct val="140000"/>
                  </a:lnSpc>
                  <a:spcBef>
                    <a:spcPct val="0"/>
                  </a:spcBef>
                  <a:buFontTx/>
                  <a:buNone/>
                </a:pPr>
                <a:r>
                  <a:rPr kumimoji="0" lang="ja-JP" altLang="en-US" sz="1800" b="1" dirty="0">
                    <a:latin typeface="メイリオ" panose="020B0604030504040204" pitchFamily="50" charset="-128"/>
                    <a:ea typeface="メイリオ" panose="020B0604030504040204" pitchFamily="50" charset="-128"/>
                  </a:rPr>
                  <a:t>　　　　　　　　　　　</a:t>
                </a:r>
                <a:r>
                  <a:rPr kumimoji="0" lang="ja-JP" altLang="en-US" sz="1800" dirty="0">
                    <a:latin typeface="メイリオ" panose="020B0604030504040204" pitchFamily="50" charset="-128"/>
                    <a:ea typeface="メイリオ" panose="020B0604030504040204" pitchFamily="50" charset="-128"/>
                  </a:rPr>
                  <a:t>　特別調査委員会による拉致被害者を含む</a:t>
                </a:r>
                <a:endParaRPr kumimoji="0" lang="en-US" altLang="ja-JP" sz="1800" dirty="0">
                  <a:latin typeface="メイリオ" panose="020B0604030504040204" pitchFamily="50" charset="-128"/>
                  <a:ea typeface="メイリオ" panose="020B0604030504040204" pitchFamily="50" charset="-128"/>
                </a:endParaRPr>
              </a:p>
              <a:p>
                <a:pPr>
                  <a:lnSpc>
                    <a:spcPct val="140000"/>
                  </a:lnSpc>
                  <a:spcBef>
                    <a:spcPct val="0"/>
                  </a:spcBef>
                  <a:buFontTx/>
                  <a:buNone/>
                </a:pPr>
                <a:r>
                  <a:rPr kumimoji="0" lang="ja-JP" altLang="en-US" sz="1800" dirty="0">
                    <a:latin typeface="メイリオ" panose="020B0604030504040204" pitchFamily="50" charset="-128"/>
                    <a:ea typeface="メイリオ" panose="020B0604030504040204" pitchFamily="50" charset="-128"/>
                  </a:rPr>
                  <a:t>　　　　　　　　　　　　全ての日本人に関する調査を約束</a:t>
                </a:r>
                <a:endParaRPr kumimoji="0" lang="en-US" altLang="ja-JP" sz="1800" dirty="0">
                  <a:latin typeface="メイリオ" panose="020B0604030504040204" pitchFamily="50" charset="-128"/>
                  <a:ea typeface="メイリオ" panose="020B0604030504040204" pitchFamily="50" charset="-128"/>
                </a:endParaRPr>
              </a:p>
            </p:txBody>
          </p:sp>
          <p:sp>
            <p:nvSpPr>
              <p:cNvPr id="4" name="Text Box 6">
                <a:extLst>
                  <a:ext uri="{FF2B5EF4-FFF2-40B4-BE49-F238E27FC236}">
                    <a16:creationId xmlns:a16="http://schemas.microsoft.com/office/drawing/2014/main" id="{03EB7C7E-0EBE-8D20-A123-D646AA218313}"/>
                  </a:ext>
                </a:extLst>
              </p:cNvPr>
              <p:cNvSpPr txBox="1">
                <a:spLocks noChangeArrowheads="1"/>
              </p:cNvSpPr>
              <p:nvPr/>
            </p:nvSpPr>
            <p:spPr bwMode="auto">
              <a:xfrm>
                <a:off x="2368058" y="622520"/>
                <a:ext cx="2573338" cy="254008"/>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1050" dirty="0">
                    <a:solidFill>
                      <a:srgbClr val="3EC37B"/>
                    </a:solidFill>
                    <a:latin typeface="HGP創英角ｺﾞｼｯｸUB" panose="020B0900000000000000" pitchFamily="50" charset="-128"/>
                    <a:ea typeface="HGP創英角ｺﾞｼｯｸUB" panose="020B0900000000000000" pitchFamily="50" charset="-128"/>
                  </a:rPr>
                  <a:t>　にっちょう　　　せいふかん　　　　きょうぎ</a:t>
                </a:r>
              </a:p>
            </p:txBody>
          </p:sp>
          <p:sp>
            <p:nvSpPr>
              <p:cNvPr id="58401" name="Text Box 6">
                <a:extLst>
                  <a:ext uri="{FF2B5EF4-FFF2-40B4-BE49-F238E27FC236}">
                    <a16:creationId xmlns:a16="http://schemas.microsoft.com/office/drawing/2014/main" id="{358F8185-81A9-D624-3C48-ABC7FE36AFFF}"/>
                  </a:ext>
                </a:extLst>
              </p:cNvPr>
              <p:cNvSpPr txBox="1">
                <a:spLocks noChangeArrowheads="1"/>
              </p:cNvSpPr>
              <p:nvPr/>
            </p:nvSpPr>
            <p:spPr bwMode="auto">
              <a:xfrm>
                <a:off x="2906815" y="1223755"/>
                <a:ext cx="400544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rPr>
                  <a:t>とくべつ　　ちょうさ　　　　　いいんかい　　　　　　　　　　　　　　　　らち　　　　　ひがいしゃ　　　　　　　ふく　</a:t>
                </a:r>
              </a:p>
            </p:txBody>
          </p:sp>
        </p:grpSp>
        <p:sp>
          <p:nvSpPr>
            <p:cNvPr id="58398" name="Text Box 6">
              <a:extLst>
                <a:ext uri="{FF2B5EF4-FFF2-40B4-BE49-F238E27FC236}">
                  <a16:creationId xmlns:a16="http://schemas.microsoft.com/office/drawing/2014/main" id="{53847659-E83A-21A1-794D-6AEF5BC2637F}"/>
                </a:ext>
              </a:extLst>
            </p:cNvPr>
            <p:cNvSpPr txBox="1">
              <a:spLocks noChangeArrowheads="1"/>
            </p:cNvSpPr>
            <p:nvPr/>
          </p:nvSpPr>
          <p:spPr bwMode="auto">
            <a:xfrm>
              <a:off x="2735651" y="2852848"/>
              <a:ext cx="400544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dirty="0">
                  <a:latin typeface="HGP創英角ｺﾞｼｯｸUB" panose="020B0900000000000000" pitchFamily="50" charset="-128"/>
                  <a:ea typeface="HGP創英角ｺﾞｼｯｸUB" panose="020B0900000000000000" pitchFamily="50" charset="-128"/>
                </a:rPr>
                <a:t>すべ　　　　　　　　　　　にほんじん　　　　　　　かん　　　　　　　　　　ちょうさ　　　　　　　やくそく</a:t>
              </a:r>
            </a:p>
          </p:txBody>
        </p:sp>
      </p:grpSp>
      <p:sp>
        <p:nvSpPr>
          <p:cNvPr id="10" name="矢印: 右 9">
            <a:extLst>
              <a:ext uri="{FF2B5EF4-FFF2-40B4-BE49-F238E27FC236}">
                <a16:creationId xmlns:a16="http://schemas.microsoft.com/office/drawing/2014/main" id="{4A740FE2-CA10-C82B-1DFD-C7CDF04FC16B}"/>
              </a:ext>
            </a:extLst>
          </p:cNvPr>
          <p:cNvSpPr/>
          <p:nvPr/>
        </p:nvSpPr>
        <p:spPr>
          <a:xfrm>
            <a:off x="1716088" y="6102350"/>
            <a:ext cx="5705475" cy="206375"/>
          </a:xfrm>
          <a:prstGeom prst="rightArrow">
            <a:avLst>
              <a:gd name="adj1" fmla="val 50000"/>
              <a:gd name="adj2" fmla="val 95587"/>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3" name="矢印: 右 12">
            <a:extLst>
              <a:ext uri="{FF2B5EF4-FFF2-40B4-BE49-F238E27FC236}">
                <a16:creationId xmlns:a16="http://schemas.microsoft.com/office/drawing/2014/main" id="{4BBD31E0-064C-AEEF-7F52-15129F755A96}"/>
              </a:ext>
            </a:extLst>
          </p:cNvPr>
          <p:cNvSpPr/>
          <p:nvPr/>
        </p:nvSpPr>
        <p:spPr>
          <a:xfrm>
            <a:off x="1716088" y="4256088"/>
            <a:ext cx="5705475" cy="207962"/>
          </a:xfrm>
          <a:prstGeom prst="rightArrow">
            <a:avLst>
              <a:gd name="adj1" fmla="val 50000"/>
              <a:gd name="adj2" fmla="val 95587"/>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テキスト ボックス 25">
            <a:extLst>
              <a:ext uri="{FF2B5EF4-FFF2-40B4-BE49-F238E27FC236}">
                <a16:creationId xmlns:a16="http://schemas.microsoft.com/office/drawing/2014/main" id="{CD6BC866-4715-E127-03AE-25E29E3E9F95}"/>
              </a:ext>
            </a:extLst>
          </p:cNvPr>
          <p:cNvSpPr txBox="1"/>
          <p:nvPr/>
        </p:nvSpPr>
        <p:spPr>
          <a:xfrm>
            <a:off x="-3175" y="0"/>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en-US" altLang="ja-JP" sz="3200" b="1" dirty="0">
                <a:latin typeface="メイリオ" panose="020B0604030504040204" pitchFamily="50" charset="-128"/>
                <a:ea typeface="メイリオ" panose="020B0604030504040204" pitchFamily="50" charset="-128"/>
              </a:rPr>
              <a:t>Ⅱ</a:t>
            </a:r>
            <a:r>
              <a:rPr kumimoji="1" lang="ja-JP" altLang="en-US" sz="3200" b="1" dirty="0">
                <a:latin typeface="メイリオ" panose="020B0604030504040204" pitchFamily="50" charset="-128"/>
                <a:ea typeface="メイリオ" panose="020B0604030504040204" pitchFamily="50" charset="-128"/>
              </a:rPr>
              <a:t> 拉致問題って、どうやって起こったの？</a:t>
            </a:r>
          </a:p>
        </p:txBody>
      </p:sp>
      <p:pic>
        <p:nvPicPr>
          <p:cNvPr id="56327" name="Picture 4" descr="朝鮮民主主義人民共和国">
            <a:extLst>
              <a:ext uri="{FF2B5EF4-FFF2-40B4-BE49-F238E27FC236}">
                <a16:creationId xmlns:a16="http://schemas.microsoft.com/office/drawing/2014/main" id="{78C8D5A3-0D05-5658-C014-D91DC0397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03" t="8978" r="8794" b="8978"/>
          <a:stretch>
            <a:fillRect/>
          </a:stretch>
        </p:blipFill>
        <p:spPr bwMode="auto">
          <a:xfrm>
            <a:off x="182563" y="4781550"/>
            <a:ext cx="1346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descr="日本国">
            <a:extLst>
              <a:ext uri="{FF2B5EF4-FFF2-40B4-BE49-F238E27FC236}">
                <a16:creationId xmlns:a16="http://schemas.microsoft.com/office/drawing/2014/main" id="{F37BF586-5A4A-7F6F-37BA-E6200F5D4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211" t="11153" r="10146" b="9741"/>
          <a:stretch>
            <a:fillRect/>
          </a:stretch>
        </p:blipFill>
        <p:spPr bwMode="auto">
          <a:xfrm>
            <a:off x="7558088" y="4733925"/>
            <a:ext cx="1320800" cy="920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45A97736-E970-317B-5C06-028A36C1512F}"/>
              </a:ext>
            </a:extLst>
          </p:cNvPr>
          <p:cNvSpPr>
            <a:spLocks noChangeArrowheads="1"/>
          </p:cNvSpPr>
          <p:nvPr/>
        </p:nvSpPr>
        <p:spPr bwMode="auto">
          <a:xfrm>
            <a:off x="73025" y="3535363"/>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b="1">
                <a:latin typeface="メイリオ" panose="020B0604030504040204" pitchFamily="50" charset="-128"/>
                <a:ea typeface="メイリオ" panose="020B0604030504040204" pitchFamily="50" charset="-128"/>
              </a:rPr>
              <a:t>2016</a:t>
            </a:r>
            <a:r>
              <a:rPr kumimoji="0" lang="ja-JP" altLang="en-US" b="1">
                <a:latin typeface="メイリオ" panose="020B0604030504040204" pitchFamily="50" charset="-128"/>
                <a:ea typeface="メイリオ" panose="020B0604030504040204" pitchFamily="50" charset="-128"/>
              </a:rPr>
              <a:t>年</a:t>
            </a:r>
          </a:p>
        </p:txBody>
      </p:sp>
      <p:grpSp>
        <p:nvGrpSpPr>
          <p:cNvPr id="36" name="グループ化 35">
            <a:extLst>
              <a:ext uri="{FF2B5EF4-FFF2-40B4-BE49-F238E27FC236}">
                <a16:creationId xmlns:a16="http://schemas.microsoft.com/office/drawing/2014/main" id="{EE6E985E-D028-B318-4200-54E05D9CDF75}"/>
              </a:ext>
            </a:extLst>
          </p:cNvPr>
          <p:cNvGrpSpPr>
            <a:grpSpLocks/>
          </p:cNvGrpSpPr>
          <p:nvPr/>
        </p:nvGrpSpPr>
        <p:grpSpPr bwMode="auto">
          <a:xfrm>
            <a:off x="7456488" y="736600"/>
            <a:ext cx="1563687" cy="1274763"/>
            <a:chOff x="7497325" y="664925"/>
            <a:chExt cx="1564125" cy="1273912"/>
          </a:xfrm>
        </p:grpSpPr>
        <p:pic>
          <p:nvPicPr>
            <p:cNvPr id="58395" name="Picture 2" descr="https://www.rachi.go.jp/jp/ratimondai/images/4_nitcho2.jpg">
              <a:extLst>
                <a:ext uri="{FF2B5EF4-FFF2-40B4-BE49-F238E27FC236}">
                  <a16:creationId xmlns:a16="http://schemas.microsoft.com/office/drawing/2014/main" id="{6780C667-6840-5AAD-67D5-B507094A7C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7325" y="664925"/>
              <a:ext cx="1564125" cy="103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0FDF4AB8-4BDB-8DB9-8407-71033435A65F}"/>
                </a:ext>
              </a:extLst>
            </p:cNvPr>
            <p:cNvSpPr/>
            <p:nvPr/>
          </p:nvSpPr>
          <p:spPr>
            <a:xfrm>
              <a:off x="7659295" y="1685007"/>
              <a:ext cx="1395803" cy="253830"/>
            </a:xfrm>
            <a:prstGeom prst="rect">
              <a:avLst/>
            </a:prstGeom>
          </p:spPr>
          <p:txBody>
            <a:bodyPr wrap="none">
              <a:spAutoFit/>
            </a:bodyPr>
            <a:lstStyle/>
            <a:p>
              <a:pPr>
                <a:defRPr/>
              </a:pPr>
              <a:r>
                <a:rPr lang="ja-JP" altLang="en-US" sz="1050" dirty="0">
                  <a:latin typeface="メイリオ" panose="020B0604030504040204" pitchFamily="50" charset="-128"/>
                  <a:ea typeface="メイリオ" panose="020B0604030504040204" pitchFamily="50" charset="-128"/>
                </a:rPr>
                <a:t>第２回日朝首脳会談</a:t>
              </a:r>
            </a:p>
          </p:txBody>
        </p:sp>
      </p:grpSp>
      <p:sp>
        <p:nvSpPr>
          <p:cNvPr id="58378" name="正方形/長方形 22">
            <a:extLst>
              <a:ext uri="{FF2B5EF4-FFF2-40B4-BE49-F238E27FC236}">
                <a16:creationId xmlns:a16="http://schemas.microsoft.com/office/drawing/2014/main" id="{41EFE9AA-E095-557E-3913-DA99C54C53D1}"/>
              </a:ext>
            </a:extLst>
          </p:cNvPr>
          <p:cNvSpPr>
            <a:spLocks noChangeArrowheads="1"/>
          </p:cNvSpPr>
          <p:nvPr/>
        </p:nvSpPr>
        <p:spPr bwMode="auto">
          <a:xfrm>
            <a:off x="7934325" y="346075"/>
            <a:ext cx="1287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600">
                <a:latin typeface="メイリオ" panose="020B0604030504040204" pitchFamily="50" charset="-128"/>
                <a:ea typeface="メイリオ" panose="020B0604030504040204" pitchFamily="50" charset="-128"/>
              </a:rPr>
              <a:t>出典：拉致問題ホームページ </a:t>
            </a:r>
            <a:endParaRPr kumimoji="0" lang="en-US" altLang="ja-JP" sz="60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600">
                <a:latin typeface="メイリオ" panose="020B0604030504040204" pitchFamily="50" charset="-128"/>
                <a:ea typeface="メイリオ" panose="020B0604030504040204" pitchFamily="50" charset="-128"/>
              </a:rPr>
              <a:t>（</a:t>
            </a:r>
            <a:r>
              <a:rPr kumimoji="0" lang="en-US" altLang="ja-JP" sz="600">
                <a:latin typeface="メイリオ" panose="020B0604030504040204" pitchFamily="50" charset="-128"/>
                <a:ea typeface="メイリオ" panose="020B0604030504040204" pitchFamily="50" charset="-128"/>
              </a:rPr>
              <a:t>http://www.rachi.go.jp/</a:t>
            </a:r>
            <a:r>
              <a:rPr kumimoji="0" lang="ja-JP" altLang="en-US" sz="600">
                <a:latin typeface="メイリオ" panose="020B0604030504040204" pitchFamily="50" charset="-128"/>
                <a:ea typeface="メイリオ" panose="020B0604030504040204" pitchFamily="50" charset="-128"/>
              </a:rPr>
              <a:t>） </a:t>
            </a:r>
          </a:p>
        </p:txBody>
      </p:sp>
      <p:sp>
        <p:nvSpPr>
          <p:cNvPr id="11" name="矢印: 右 10">
            <a:extLst>
              <a:ext uri="{FF2B5EF4-FFF2-40B4-BE49-F238E27FC236}">
                <a16:creationId xmlns:a16="http://schemas.microsoft.com/office/drawing/2014/main" id="{D00D35A9-B9C7-AD37-7175-99D9D96A51B2}"/>
              </a:ext>
            </a:extLst>
          </p:cNvPr>
          <p:cNvSpPr/>
          <p:nvPr/>
        </p:nvSpPr>
        <p:spPr>
          <a:xfrm rot="10800000">
            <a:off x="1728788" y="5202238"/>
            <a:ext cx="5705475" cy="206375"/>
          </a:xfrm>
          <a:prstGeom prst="rightArrow">
            <a:avLst>
              <a:gd name="adj1" fmla="val 50000"/>
              <a:gd name="adj2" fmla="val 95587"/>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37" name="グループ化 36">
            <a:extLst>
              <a:ext uri="{FF2B5EF4-FFF2-40B4-BE49-F238E27FC236}">
                <a16:creationId xmlns:a16="http://schemas.microsoft.com/office/drawing/2014/main" id="{C7772399-0727-17A7-0A43-D75ACD631C9F}"/>
              </a:ext>
            </a:extLst>
          </p:cNvPr>
          <p:cNvGrpSpPr>
            <a:grpSpLocks/>
          </p:cNvGrpSpPr>
          <p:nvPr/>
        </p:nvGrpSpPr>
        <p:grpSpPr bwMode="auto">
          <a:xfrm>
            <a:off x="2497138" y="4051300"/>
            <a:ext cx="4352925" cy="538163"/>
            <a:chOff x="2497057" y="4051063"/>
            <a:chExt cx="4352592" cy="538598"/>
          </a:xfrm>
        </p:grpSpPr>
        <p:sp>
          <p:nvSpPr>
            <p:cNvPr id="58393" name="正方形/長方形 8">
              <a:extLst>
                <a:ext uri="{FF2B5EF4-FFF2-40B4-BE49-F238E27FC236}">
                  <a16:creationId xmlns:a16="http://schemas.microsoft.com/office/drawing/2014/main" id="{ED2AA157-FC9F-B5B4-5D4E-EC3CC89F6E8A}"/>
                </a:ext>
              </a:extLst>
            </p:cNvPr>
            <p:cNvSpPr>
              <a:spLocks noChangeArrowheads="1"/>
            </p:cNvSpPr>
            <p:nvPr/>
          </p:nvSpPr>
          <p:spPr bwMode="auto">
            <a:xfrm>
              <a:off x="2497057" y="4143385"/>
              <a:ext cx="435259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20000"/>
                </a:lnSpc>
                <a:spcBef>
                  <a:spcPct val="0"/>
                </a:spcBef>
                <a:buFont typeface="Arial" panose="020B0604020202020204" pitchFamily="34" charset="0"/>
                <a:buNone/>
              </a:pPr>
              <a:r>
                <a:rPr kumimoji="0" lang="ja-JP" altLang="en-US" sz="2000" b="1">
                  <a:latin typeface="メイリオ" panose="020B0604030504040204" pitchFamily="50" charset="-128"/>
                  <a:ea typeface="メイリオ" panose="020B0604030504040204" pitchFamily="50" charset="-128"/>
                </a:rPr>
                <a:t>核実験の実施・弾道ミサイルの発射</a:t>
              </a:r>
              <a:endParaRPr kumimoji="0" lang="en-US" altLang="ja-JP" sz="1400" b="1">
                <a:latin typeface="メイリオ" panose="020B0604030504040204" pitchFamily="50" charset="-128"/>
                <a:ea typeface="メイリオ" panose="020B0604030504040204" pitchFamily="50" charset="-128"/>
              </a:endParaRPr>
            </a:p>
          </p:txBody>
        </p:sp>
        <p:sp>
          <p:nvSpPr>
            <p:cNvPr id="58394" name="Text Box 6">
              <a:extLst>
                <a:ext uri="{FF2B5EF4-FFF2-40B4-BE49-F238E27FC236}">
                  <a16:creationId xmlns:a16="http://schemas.microsoft.com/office/drawing/2014/main" id="{5702F7B2-294A-7185-1A88-0268AE458BB9}"/>
                </a:ext>
              </a:extLst>
            </p:cNvPr>
            <p:cNvSpPr txBox="1">
              <a:spLocks noChangeArrowheads="1"/>
            </p:cNvSpPr>
            <p:nvPr/>
          </p:nvSpPr>
          <p:spPr bwMode="auto">
            <a:xfrm>
              <a:off x="2670630" y="4051063"/>
              <a:ext cx="40616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latin typeface="HGP創英角ｺﾞｼｯｸUB" panose="020B0900000000000000" pitchFamily="50" charset="-128"/>
                  <a:ea typeface="HGP創英角ｺﾞｼｯｸUB" panose="020B0900000000000000" pitchFamily="50" charset="-128"/>
                </a:rPr>
                <a:t>かくじっけん　　　　　　　　じっし　　　　　　　だんどう　　　　　　　　　　　　　　　　　　　　　はっしゃ</a:t>
              </a:r>
            </a:p>
          </p:txBody>
        </p:sp>
      </p:grpSp>
      <p:grpSp>
        <p:nvGrpSpPr>
          <p:cNvPr id="38" name="グループ化 37">
            <a:extLst>
              <a:ext uri="{FF2B5EF4-FFF2-40B4-BE49-F238E27FC236}">
                <a16:creationId xmlns:a16="http://schemas.microsoft.com/office/drawing/2014/main" id="{0747EE9E-2B11-4BC1-B5B8-0F763BE36932}"/>
              </a:ext>
            </a:extLst>
          </p:cNvPr>
          <p:cNvGrpSpPr>
            <a:grpSpLocks/>
          </p:cNvGrpSpPr>
          <p:nvPr/>
        </p:nvGrpSpPr>
        <p:grpSpPr bwMode="auto">
          <a:xfrm>
            <a:off x="2057400" y="5040313"/>
            <a:ext cx="5556250" cy="536575"/>
            <a:chOff x="2056948" y="5039582"/>
            <a:chExt cx="5556437" cy="537227"/>
          </a:xfrm>
        </p:grpSpPr>
        <p:sp>
          <p:nvSpPr>
            <p:cNvPr id="58391" name="正方形/長方形 8">
              <a:extLst>
                <a:ext uri="{FF2B5EF4-FFF2-40B4-BE49-F238E27FC236}">
                  <a16:creationId xmlns:a16="http://schemas.microsoft.com/office/drawing/2014/main" id="{6C62D430-2DF8-529E-272D-E7E3215A6E17}"/>
                </a:ext>
              </a:extLst>
            </p:cNvPr>
            <p:cNvSpPr>
              <a:spLocks noChangeArrowheads="1"/>
            </p:cNvSpPr>
            <p:nvPr/>
          </p:nvSpPr>
          <p:spPr bwMode="auto">
            <a:xfrm>
              <a:off x="2056948" y="5130533"/>
              <a:ext cx="555643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000" b="1">
                  <a:latin typeface="メイリオ" panose="020B0604030504040204" pitchFamily="50" charset="-128"/>
                  <a:ea typeface="メイリオ" panose="020B0604030504040204" pitchFamily="50" charset="-128"/>
                </a:rPr>
                <a:t>対北朝鮮制裁</a:t>
              </a:r>
              <a:r>
                <a:rPr kumimoji="0" lang="en-US" altLang="ja-JP" sz="2000" b="1" baseline="30000">
                  <a:latin typeface="メイリオ" panose="020B0604030504040204" pitchFamily="50" charset="-128"/>
                  <a:ea typeface="メイリオ" panose="020B0604030504040204" pitchFamily="50" charset="-128"/>
                </a:rPr>
                <a:t>※</a:t>
              </a:r>
              <a:r>
                <a:rPr kumimoji="0" lang="ja-JP" altLang="en-US" sz="2000" b="1">
                  <a:latin typeface="メイリオ" panose="020B0604030504040204" pitchFamily="50" charset="-128"/>
                  <a:ea typeface="メイリオ" panose="020B0604030504040204" pitchFamily="50" charset="-128"/>
                </a:rPr>
                <a:t>措置（輸出、輸入の禁止など）</a:t>
              </a:r>
            </a:p>
          </p:txBody>
        </p:sp>
        <p:sp>
          <p:nvSpPr>
            <p:cNvPr id="58392" name="Text Box 6">
              <a:extLst>
                <a:ext uri="{FF2B5EF4-FFF2-40B4-BE49-F238E27FC236}">
                  <a16:creationId xmlns:a16="http://schemas.microsoft.com/office/drawing/2014/main" id="{6E2FD155-A3E7-1E07-7EC5-1AAF70DF4D09}"/>
                </a:ext>
              </a:extLst>
            </p:cNvPr>
            <p:cNvSpPr txBox="1">
              <a:spLocks noChangeArrowheads="1"/>
            </p:cNvSpPr>
            <p:nvPr/>
          </p:nvSpPr>
          <p:spPr bwMode="auto">
            <a:xfrm>
              <a:off x="2056948" y="5039582"/>
              <a:ext cx="4675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latin typeface="HGP創英角ｺﾞｼｯｸUB" panose="020B0900000000000000" pitchFamily="50" charset="-128"/>
                  <a:ea typeface="HGP創英角ｺﾞｼｯｸUB" panose="020B0900000000000000" pitchFamily="50" charset="-128"/>
                </a:rPr>
                <a:t>　たいきたちょうせん　　　せいさい　　　　　　　そち　　　　　　　ゆしゅつ　　　　　　ゆにゅう　　　　　　　きんし</a:t>
              </a:r>
            </a:p>
          </p:txBody>
        </p:sp>
      </p:grpSp>
      <p:grpSp>
        <p:nvGrpSpPr>
          <p:cNvPr id="39" name="グループ化 38">
            <a:extLst>
              <a:ext uri="{FF2B5EF4-FFF2-40B4-BE49-F238E27FC236}">
                <a16:creationId xmlns:a16="http://schemas.microsoft.com/office/drawing/2014/main" id="{4817B1C5-3FAA-2E86-49B6-1C46008B7690}"/>
              </a:ext>
            </a:extLst>
          </p:cNvPr>
          <p:cNvGrpSpPr>
            <a:grpSpLocks/>
          </p:cNvGrpSpPr>
          <p:nvPr/>
        </p:nvGrpSpPr>
        <p:grpSpPr bwMode="auto">
          <a:xfrm>
            <a:off x="1716088" y="5913438"/>
            <a:ext cx="5556250" cy="530225"/>
            <a:chOff x="1715869" y="5913856"/>
            <a:chExt cx="5556437" cy="530479"/>
          </a:xfrm>
        </p:grpSpPr>
        <p:sp>
          <p:nvSpPr>
            <p:cNvPr id="58389" name="正方形/長方形 9">
              <a:extLst>
                <a:ext uri="{FF2B5EF4-FFF2-40B4-BE49-F238E27FC236}">
                  <a16:creationId xmlns:a16="http://schemas.microsoft.com/office/drawing/2014/main" id="{C859B1E5-C68C-B340-5253-892F255F2B70}"/>
                </a:ext>
              </a:extLst>
            </p:cNvPr>
            <p:cNvSpPr>
              <a:spLocks noChangeArrowheads="1"/>
            </p:cNvSpPr>
            <p:nvPr/>
          </p:nvSpPr>
          <p:spPr bwMode="auto">
            <a:xfrm>
              <a:off x="1715869" y="5998059"/>
              <a:ext cx="555643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000" b="1">
                  <a:solidFill>
                    <a:srgbClr val="C00000"/>
                  </a:solidFill>
                  <a:latin typeface="メイリオ" panose="020B0604030504040204" pitchFamily="50" charset="-128"/>
                  <a:ea typeface="メイリオ" panose="020B0604030504040204" pitchFamily="50" charset="-128"/>
                </a:rPr>
                <a:t>「調査の全面中止」「特別調査委員会の解体」</a:t>
              </a:r>
              <a:endParaRPr kumimoji="0" lang="ja-JP" altLang="en-US" sz="2000" b="1">
                <a:latin typeface="メイリオ" panose="020B0604030504040204" pitchFamily="50" charset="-128"/>
                <a:ea typeface="メイリオ" panose="020B0604030504040204" pitchFamily="50" charset="-128"/>
              </a:endParaRPr>
            </a:p>
          </p:txBody>
        </p:sp>
        <p:sp>
          <p:nvSpPr>
            <p:cNvPr id="58390" name="Text Box 6">
              <a:extLst>
                <a:ext uri="{FF2B5EF4-FFF2-40B4-BE49-F238E27FC236}">
                  <a16:creationId xmlns:a16="http://schemas.microsoft.com/office/drawing/2014/main" id="{EEC5D0CE-0651-CE42-E998-D9862DB69904}"/>
                </a:ext>
              </a:extLst>
            </p:cNvPr>
            <p:cNvSpPr txBox="1">
              <a:spLocks noChangeArrowheads="1"/>
            </p:cNvSpPr>
            <p:nvPr/>
          </p:nvSpPr>
          <p:spPr bwMode="auto">
            <a:xfrm>
              <a:off x="1904160" y="5913856"/>
              <a:ext cx="5098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solidFill>
                    <a:srgbClr val="C00000"/>
                  </a:solidFill>
                  <a:latin typeface="HGP創英角ｺﾞｼｯｸUB" panose="020B0900000000000000" pitchFamily="50" charset="-128"/>
                  <a:ea typeface="HGP創英角ｺﾞｼｯｸUB" panose="020B0900000000000000" pitchFamily="50" charset="-128"/>
                </a:rPr>
                <a:t>　　ちょうさ　　　　　　ぜんめん　　　ちゅうし　　　　　　　　　　とくべつ　　ちょうさ　　　　いいんかい　　　　　　かいたい</a:t>
              </a:r>
            </a:p>
          </p:txBody>
        </p:sp>
      </p:grpSp>
      <p:sp>
        <p:nvSpPr>
          <p:cNvPr id="25" name="正方形/長方形 1">
            <a:extLst>
              <a:ext uri="{FF2B5EF4-FFF2-40B4-BE49-F238E27FC236}">
                <a16:creationId xmlns:a16="http://schemas.microsoft.com/office/drawing/2014/main" id="{A0770641-B1F3-2B14-9C58-24AB2DD3247B}"/>
              </a:ext>
            </a:extLst>
          </p:cNvPr>
          <p:cNvSpPr>
            <a:spLocks noChangeArrowheads="1"/>
          </p:cNvSpPr>
          <p:nvPr/>
        </p:nvSpPr>
        <p:spPr bwMode="auto">
          <a:xfrm>
            <a:off x="3194050" y="5537200"/>
            <a:ext cx="2800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200">
                <a:latin typeface="メイリオ" panose="020B0604030504040204" pitchFamily="50" charset="-128"/>
                <a:ea typeface="メイリオ" panose="020B0604030504040204" pitchFamily="50" charset="-128"/>
              </a:rPr>
              <a:t>※</a:t>
            </a:r>
            <a:r>
              <a:rPr kumimoji="0" lang="ja-JP" altLang="en-US" sz="1200">
                <a:latin typeface="メイリオ" panose="020B0604030504040204" pitchFamily="50" charset="-128"/>
                <a:ea typeface="メイリオ" panose="020B0604030504040204" pitchFamily="50" charset="-128"/>
              </a:rPr>
              <a:t>ルールを守らなかった者に対する罰</a:t>
            </a:r>
          </a:p>
        </p:txBody>
      </p:sp>
      <p:grpSp>
        <p:nvGrpSpPr>
          <p:cNvPr id="29" name="グループ化 28">
            <a:extLst>
              <a:ext uri="{FF2B5EF4-FFF2-40B4-BE49-F238E27FC236}">
                <a16:creationId xmlns:a16="http://schemas.microsoft.com/office/drawing/2014/main" id="{E3112DEF-5257-0646-9F73-9863165BDB41}"/>
              </a:ext>
            </a:extLst>
          </p:cNvPr>
          <p:cNvGrpSpPr>
            <a:grpSpLocks/>
          </p:cNvGrpSpPr>
          <p:nvPr/>
        </p:nvGrpSpPr>
        <p:grpSpPr bwMode="auto">
          <a:xfrm>
            <a:off x="-19050" y="673100"/>
            <a:ext cx="8826500" cy="1098550"/>
            <a:chOff x="72533" y="622570"/>
            <a:chExt cx="8826500" cy="1099684"/>
          </a:xfrm>
        </p:grpSpPr>
        <p:sp>
          <p:nvSpPr>
            <p:cNvPr id="58386" name="正方形/長方形 8">
              <a:extLst>
                <a:ext uri="{FF2B5EF4-FFF2-40B4-BE49-F238E27FC236}">
                  <a16:creationId xmlns:a16="http://schemas.microsoft.com/office/drawing/2014/main" id="{68B4A68E-95F7-EFBB-3560-36A9A82FAB49}"/>
                </a:ext>
              </a:extLst>
            </p:cNvPr>
            <p:cNvSpPr>
              <a:spLocks noChangeArrowheads="1"/>
            </p:cNvSpPr>
            <p:nvPr/>
          </p:nvSpPr>
          <p:spPr bwMode="auto">
            <a:xfrm>
              <a:off x="72533" y="666580"/>
              <a:ext cx="8826500" cy="105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40000"/>
                </a:lnSpc>
                <a:spcBef>
                  <a:spcPct val="0"/>
                </a:spcBef>
                <a:buFontTx/>
                <a:buNone/>
              </a:pPr>
              <a:r>
                <a:rPr kumimoji="0" lang="en-US" altLang="ja-JP" b="1" dirty="0">
                  <a:latin typeface="メイリオ" panose="020B0604030504040204" pitchFamily="50" charset="-128"/>
                  <a:ea typeface="メイリオ" panose="020B0604030504040204" pitchFamily="50" charset="-128"/>
                </a:rPr>
                <a:t>2004</a:t>
              </a:r>
              <a:r>
                <a:rPr kumimoji="0" lang="ja-JP" altLang="en-US" b="1" dirty="0">
                  <a:latin typeface="メイリオ" panose="020B0604030504040204" pitchFamily="50" charset="-128"/>
                  <a:ea typeface="メイリオ" panose="020B0604030504040204" pitchFamily="50" charset="-128"/>
                </a:rPr>
                <a:t>年</a:t>
              </a:r>
              <a:r>
                <a:rPr kumimoji="0" lang="en-US" altLang="ja-JP" b="1" dirty="0">
                  <a:latin typeface="メイリオ" panose="020B0604030504040204" pitchFamily="50" charset="-128"/>
                  <a:ea typeface="メイリオ" panose="020B0604030504040204" pitchFamily="50" charset="-128"/>
                </a:rPr>
                <a:t>5</a:t>
              </a:r>
              <a:r>
                <a:rPr kumimoji="0" lang="ja-JP" altLang="en-US" b="1" dirty="0">
                  <a:latin typeface="メイリオ" panose="020B0604030504040204" pitchFamily="50" charset="-128"/>
                  <a:ea typeface="メイリオ" panose="020B0604030504040204" pitchFamily="50" charset="-128"/>
                </a:rPr>
                <a:t>月　</a:t>
              </a:r>
              <a:r>
                <a:rPr kumimoji="0" lang="ja-JP" altLang="en-US" b="1" dirty="0">
                  <a:solidFill>
                    <a:srgbClr val="00B050"/>
                  </a:solidFill>
                  <a:latin typeface="メイリオ" panose="020B0604030504040204" pitchFamily="50" charset="-128"/>
                  <a:ea typeface="メイリオ" panose="020B0604030504040204" pitchFamily="50" charset="-128"/>
                </a:rPr>
                <a:t>第２回 日朝首脳会談</a:t>
              </a:r>
              <a:endParaRPr kumimoji="0" lang="en-US" altLang="ja-JP" b="1" dirty="0">
                <a:solidFill>
                  <a:srgbClr val="00B050"/>
                </a:solidFill>
                <a:latin typeface="メイリオ" panose="020B0604030504040204" pitchFamily="50" charset="-128"/>
                <a:ea typeface="メイリオ" panose="020B0604030504040204" pitchFamily="50" charset="-128"/>
              </a:endParaRPr>
            </a:p>
            <a:p>
              <a:pPr>
                <a:lnSpc>
                  <a:spcPct val="140000"/>
                </a:lnSpc>
                <a:spcBef>
                  <a:spcPct val="0"/>
                </a:spcBef>
                <a:buFontTx/>
                <a:buNone/>
              </a:pPr>
              <a:r>
                <a:rPr kumimoji="0" lang="ja-JP" altLang="en-US" sz="1800" b="1" dirty="0">
                  <a:latin typeface="メイリオ" panose="020B0604030504040204" pitchFamily="50" charset="-128"/>
                  <a:ea typeface="メイリオ" panose="020B0604030504040204" pitchFamily="50" charset="-128"/>
                </a:rPr>
                <a:t>　　　　　　　　　　　　</a:t>
              </a:r>
              <a:r>
                <a:rPr kumimoji="0" lang="ja-JP" altLang="en-US" sz="1800" dirty="0">
                  <a:latin typeface="メイリオ" panose="020B0604030504040204" pitchFamily="50" charset="-128"/>
                  <a:ea typeface="メイリオ" panose="020B0604030504040204" pitchFamily="50" charset="-128"/>
                </a:rPr>
                <a:t>帰国した被害者の家族の来日が実現</a:t>
              </a:r>
              <a:endParaRPr kumimoji="0" lang="en-US" altLang="ja-JP" sz="1100" b="1" dirty="0">
                <a:latin typeface="メイリオ" panose="020B0604030504040204" pitchFamily="50" charset="-128"/>
                <a:ea typeface="メイリオ" panose="020B0604030504040204" pitchFamily="50" charset="-128"/>
              </a:endParaRPr>
            </a:p>
          </p:txBody>
        </p:sp>
        <p:sp>
          <p:nvSpPr>
            <p:cNvPr id="31" name="Text Box 6">
              <a:extLst>
                <a:ext uri="{FF2B5EF4-FFF2-40B4-BE49-F238E27FC236}">
                  <a16:creationId xmlns:a16="http://schemas.microsoft.com/office/drawing/2014/main" id="{F9B5A5C2-A027-5236-EEC7-80C32BF5AE74}"/>
                </a:ext>
              </a:extLst>
            </p:cNvPr>
            <p:cNvSpPr txBox="1">
              <a:spLocks noChangeArrowheads="1"/>
            </p:cNvSpPr>
            <p:nvPr/>
          </p:nvSpPr>
          <p:spPr bwMode="auto">
            <a:xfrm>
              <a:off x="3582496" y="622570"/>
              <a:ext cx="2573337" cy="254262"/>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1050" dirty="0">
                  <a:solidFill>
                    <a:srgbClr val="3EC37B"/>
                  </a:solidFill>
                  <a:latin typeface="HGP創英角ｺﾞｼｯｸUB" panose="020B0900000000000000" pitchFamily="50" charset="-128"/>
                  <a:ea typeface="HGP創英角ｺﾞｼｯｸUB" panose="020B0900000000000000" pitchFamily="50" charset="-128"/>
                </a:rPr>
                <a:t>　にっちょう　　しゅのう　　　かいだん</a:t>
              </a:r>
            </a:p>
          </p:txBody>
        </p:sp>
        <p:sp>
          <p:nvSpPr>
            <p:cNvPr id="58388" name="Text Box 6">
              <a:extLst>
                <a:ext uri="{FF2B5EF4-FFF2-40B4-BE49-F238E27FC236}">
                  <a16:creationId xmlns:a16="http://schemas.microsoft.com/office/drawing/2014/main" id="{A6D2C0C1-5577-9BD7-5952-149A0631EEF4}"/>
                </a:ext>
              </a:extLst>
            </p:cNvPr>
            <p:cNvSpPr txBox="1">
              <a:spLocks noChangeArrowheads="1"/>
            </p:cNvSpPr>
            <p:nvPr/>
          </p:nvSpPr>
          <p:spPr bwMode="auto">
            <a:xfrm>
              <a:off x="2906815" y="1223755"/>
              <a:ext cx="400544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dirty="0">
                  <a:latin typeface="HGP創英角ｺﾞｼｯｸUB" panose="020B0900000000000000" pitchFamily="50" charset="-128"/>
                  <a:ea typeface="HGP創英角ｺﾞｼｯｸUB" panose="020B0900000000000000" pitchFamily="50" charset="-128"/>
                </a:rPr>
                <a:t>きこく　　　　　　　　　　　　　　ひがいしゃ　　　　　　　かぞく　　　　　　　らいにち　　　　　　　じつげん</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3DF90C5-8503-AB5C-D7A5-AD6DFEFC5837}"/>
              </a:ext>
            </a:extLst>
          </p:cNvPr>
          <p:cNvSpPr txBox="1"/>
          <p:nvPr/>
        </p:nvSpPr>
        <p:spPr>
          <a:xfrm>
            <a:off x="-3175" y="0"/>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en-US" altLang="ja-JP" sz="3200" b="1" dirty="0">
                <a:latin typeface="メイリオ" panose="020B0604030504040204" pitchFamily="50" charset="-128"/>
                <a:ea typeface="メイリオ" panose="020B0604030504040204" pitchFamily="50" charset="-128"/>
              </a:rPr>
              <a:t>Ⅱ</a:t>
            </a:r>
            <a:r>
              <a:rPr kumimoji="1" lang="ja-JP" altLang="en-US" sz="3200" b="1" dirty="0">
                <a:latin typeface="メイリオ" panose="020B0604030504040204" pitchFamily="50" charset="-128"/>
                <a:ea typeface="メイリオ" panose="020B0604030504040204" pitchFamily="50" charset="-128"/>
              </a:rPr>
              <a:t> 拉致問題って、どうやって起こったの？</a:t>
            </a:r>
          </a:p>
        </p:txBody>
      </p:sp>
      <p:sp>
        <p:nvSpPr>
          <p:cNvPr id="60419" name="正方形/長方形 12">
            <a:extLst>
              <a:ext uri="{FF2B5EF4-FFF2-40B4-BE49-F238E27FC236}">
                <a16:creationId xmlns:a16="http://schemas.microsoft.com/office/drawing/2014/main" id="{7B7F394B-9948-12DF-6BAA-E8D20C2E3601}"/>
              </a:ext>
            </a:extLst>
          </p:cNvPr>
          <p:cNvSpPr>
            <a:spLocks noChangeArrowheads="1"/>
          </p:cNvSpPr>
          <p:nvPr/>
        </p:nvSpPr>
        <p:spPr bwMode="auto">
          <a:xfrm>
            <a:off x="7947025" y="330200"/>
            <a:ext cx="1377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600">
                <a:latin typeface="メイリオ" panose="020B0604030504040204" pitchFamily="50" charset="-128"/>
                <a:ea typeface="メイリオ" panose="020B0604030504040204" pitchFamily="50" charset="-128"/>
              </a:rPr>
              <a:t>出典：拉致問題ホームページ </a:t>
            </a:r>
            <a:endParaRPr kumimoji="0" lang="en-US" altLang="ja-JP" sz="60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600">
                <a:latin typeface="メイリオ" panose="020B0604030504040204" pitchFamily="50" charset="-128"/>
                <a:ea typeface="メイリオ" panose="020B0604030504040204" pitchFamily="50" charset="-128"/>
              </a:rPr>
              <a:t>（</a:t>
            </a:r>
            <a:r>
              <a:rPr kumimoji="0" lang="en-US" altLang="ja-JP" sz="600">
                <a:latin typeface="メイリオ" panose="020B0604030504040204" pitchFamily="50" charset="-128"/>
                <a:ea typeface="メイリオ" panose="020B0604030504040204" pitchFamily="50" charset="-128"/>
              </a:rPr>
              <a:t>http://www.rachi.go.jp/</a:t>
            </a:r>
            <a:r>
              <a:rPr kumimoji="0" lang="ja-JP" altLang="en-US" sz="600">
                <a:latin typeface="メイリオ" panose="020B0604030504040204" pitchFamily="50" charset="-128"/>
                <a:ea typeface="メイリオ" panose="020B0604030504040204" pitchFamily="50" charset="-128"/>
              </a:rPr>
              <a:t>） </a:t>
            </a:r>
          </a:p>
        </p:txBody>
      </p:sp>
      <p:sp>
        <p:nvSpPr>
          <p:cNvPr id="14" name="正方形/長方形 13">
            <a:extLst>
              <a:ext uri="{FF2B5EF4-FFF2-40B4-BE49-F238E27FC236}">
                <a16:creationId xmlns:a16="http://schemas.microsoft.com/office/drawing/2014/main" id="{DF18D0B5-7496-D1E8-73CD-B56FC3559048}"/>
              </a:ext>
            </a:extLst>
          </p:cNvPr>
          <p:cNvSpPr/>
          <p:nvPr/>
        </p:nvSpPr>
        <p:spPr>
          <a:xfrm>
            <a:off x="119063" y="6499225"/>
            <a:ext cx="4076700" cy="392113"/>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出典：拉致問題こども向けパンフレット</a:t>
            </a:r>
            <a:endParaRPr lang="en-US" altLang="ja-JP" sz="1050"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https://www.rachi.go.jp/jp/shisei/keihatsu/kodomopamphlet.pdf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pic>
        <p:nvPicPr>
          <p:cNvPr id="60421" name="図 4">
            <a:extLst>
              <a:ext uri="{FF2B5EF4-FFF2-40B4-BE49-F238E27FC236}">
                <a16:creationId xmlns:a16="http://schemas.microsoft.com/office/drawing/2014/main" id="{9DD8AE76-05CA-D292-7B4A-6390E0C775B8}"/>
              </a:ext>
            </a:extLst>
          </p:cNvPr>
          <p:cNvPicPr>
            <a:picLocks noChangeAspect="1"/>
          </p:cNvPicPr>
          <p:nvPr/>
        </p:nvPicPr>
        <p:blipFill>
          <a:blip r:embed="rId3">
            <a:extLst>
              <a:ext uri="{28A0092B-C50C-407E-A947-70E740481C1C}">
                <a14:useLocalDpi xmlns:a14="http://schemas.microsoft.com/office/drawing/2010/main" val="0"/>
              </a:ext>
            </a:extLst>
          </a:blip>
          <a:srcRect t="2" b="102"/>
          <a:stretch>
            <a:fillRect/>
          </a:stretch>
        </p:blipFill>
        <p:spPr bwMode="auto">
          <a:xfrm>
            <a:off x="1066800" y="3011488"/>
            <a:ext cx="7004050" cy="3344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34C6B24-BBBC-B42E-A541-A0EEE2946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35" y="728322"/>
            <a:ext cx="8985665" cy="2213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9C3E5"/>
        </a:solid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D7C80C3-2785-F272-5F80-DC15E3C8C3A2}"/>
              </a:ext>
            </a:extLst>
          </p:cNvPr>
          <p:cNvSpPr txBox="1"/>
          <p:nvPr/>
        </p:nvSpPr>
        <p:spPr>
          <a:xfrm>
            <a:off x="0" y="1195388"/>
            <a:ext cx="9144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en-US" altLang="ja-JP" sz="3600" b="1" dirty="0">
                <a:solidFill>
                  <a:schemeClr val="tx1"/>
                </a:solidFill>
                <a:latin typeface="メイリオ" panose="020B0604030504040204" pitchFamily="50" charset="-128"/>
                <a:ea typeface="メイリオ" panose="020B0604030504040204" pitchFamily="50" charset="-128"/>
              </a:rPr>
              <a:t>Ⅲ</a:t>
            </a:r>
            <a:r>
              <a:rPr lang="ja-JP" altLang="en-US" sz="3600" b="1" dirty="0">
                <a:solidFill>
                  <a:schemeClr val="tx1"/>
                </a:solidFill>
                <a:latin typeface="メイリオ" panose="020B0604030504040204" pitchFamily="50" charset="-128"/>
                <a:ea typeface="メイリオ" panose="020B0604030504040204" pitchFamily="50" charset="-128"/>
              </a:rPr>
              <a:t> アニメ「めぐみ」</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テキスト ボックス 9">
            <a:extLst>
              <a:ext uri="{FF2B5EF4-FFF2-40B4-BE49-F238E27FC236}">
                <a16:creationId xmlns:a16="http://schemas.microsoft.com/office/drawing/2014/main" id="{367D4072-9C5F-06CE-7416-760421CF9251}"/>
              </a:ext>
            </a:extLst>
          </p:cNvPr>
          <p:cNvSpPr txBox="1">
            <a:spLocks noChangeArrowheads="1"/>
          </p:cNvSpPr>
          <p:nvPr/>
        </p:nvSpPr>
        <p:spPr bwMode="auto">
          <a:xfrm>
            <a:off x="6350" y="0"/>
            <a:ext cx="9144000" cy="658813"/>
          </a:xfrm>
          <a:prstGeom prst="rect">
            <a:avLst/>
          </a:prstGeom>
          <a:solidFill>
            <a:srgbClr val="0070C0"/>
          </a:solidFill>
          <a:ln w="9525">
            <a:solidFill>
              <a:srgbClr val="0070C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en-US" altLang="ja-JP" sz="3200" b="1">
                <a:solidFill>
                  <a:schemeClr val="bg1"/>
                </a:solidFill>
                <a:latin typeface="メイリオ" panose="020B0604030504040204" pitchFamily="50" charset="-128"/>
                <a:ea typeface="メイリオ" panose="020B0604030504040204" pitchFamily="50" charset="-128"/>
              </a:rPr>
              <a:t>Ⅲ</a:t>
            </a:r>
            <a:r>
              <a:rPr lang="ja-JP" altLang="en-US" sz="3200" b="1">
                <a:solidFill>
                  <a:schemeClr val="bg1"/>
                </a:solidFill>
                <a:latin typeface="メイリオ" panose="020B0604030504040204" pitchFamily="50" charset="-128"/>
                <a:ea typeface="メイリオ" panose="020B0604030504040204" pitchFamily="50" charset="-128"/>
              </a:rPr>
              <a:t> アニメ「めぐみ」</a:t>
            </a:r>
          </a:p>
        </p:txBody>
      </p:sp>
      <p:sp>
        <p:nvSpPr>
          <p:cNvPr id="9" name="正方形/長方形 8">
            <a:extLst>
              <a:ext uri="{FF2B5EF4-FFF2-40B4-BE49-F238E27FC236}">
                <a16:creationId xmlns:a16="http://schemas.microsoft.com/office/drawing/2014/main" id="{6A089130-D6C1-40A1-F996-A8A062590B4D}"/>
              </a:ext>
            </a:extLst>
          </p:cNvPr>
          <p:cNvSpPr/>
          <p:nvPr/>
        </p:nvSpPr>
        <p:spPr>
          <a:xfrm>
            <a:off x="5157788" y="163513"/>
            <a:ext cx="4076700" cy="392112"/>
          </a:xfrm>
          <a:prstGeom prst="rect">
            <a:avLst/>
          </a:prstGeom>
        </p:spPr>
        <p:txBody>
          <a:bodyPr>
            <a:spAutoFit/>
          </a:bodyPr>
          <a:lstStyle/>
          <a:p>
            <a:pPr>
              <a:defRPr/>
            </a:pPr>
            <a:r>
              <a:rPr lang="ja-JP" altLang="en-US" sz="1050" dirty="0">
                <a:solidFill>
                  <a:schemeClr val="bg1"/>
                </a:solidFill>
                <a:latin typeface="メイリオ" panose="020B0604030504040204" pitchFamily="50" charset="-128"/>
                <a:ea typeface="メイリオ" panose="020B0604030504040204" pitchFamily="50" charset="-128"/>
              </a:rPr>
              <a:t>出典：政府広報オンライン</a:t>
            </a:r>
            <a:endParaRPr lang="en-US" altLang="ja-JP" sz="1050" dirty="0">
              <a:solidFill>
                <a:schemeClr val="bg1"/>
              </a:solidFill>
              <a:latin typeface="メイリオ" panose="020B0604030504040204" pitchFamily="50" charset="-128"/>
              <a:ea typeface="メイリオ" panose="020B0604030504040204" pitchFamily="50" charset="-128"/>
            </a:endParaRPr>
          </a:p>
          <a:p>
            <a:pPr algn="r">
              <a:defRPr/>
            </a:pPr>
            <a:r>
              <a:rPr lang="ja-JP" altLang="en-US" sz="900" dirty="0">
                <a:solidFill>
                  <a:schemeClr val="bg1"/>
                </a:solidFill>
                <a:latin typeface="メイリオ" panose="020B0604030504040204" pitchFamily="50" charset="-128"/>
                <a:ea typeface="メイリオ" panose="020B0604030504040204" pitchFamily="50" charset="-128"/>
              </a:rPr>
              <a:t>（</a:t>
            </a:r>
            <a:r>
              <a:rPr lang="en-US" altLang="ja-JP" sz="900" dirty="0">
                <a:solidFill>
                  <a:schemeClr val="bg1"/>
                </a:solidFill>
                <a:latin typeface="メイリオ" panose="020B0604030504040204" pitchFamily="50" charset="-128"/>
                <a:ea typeface="メイリオ" panose="020B0604030504040204" pitchFamily="50" charset="-128"/>
              </a:rPr>
              <a:t>https://www.gov-online.go.jp/tokusyu/abduction/</a:t>
            </a:r>
            <a:r>
              <a:rPr lang="ja-JP" altLang="en-US" sz="900" dirty="0">
                <a:solidFill>
                  <a:schemeClr val="bg1"/>
                </a:solidFill>
                <a:latin typeface="メイリオ" panose="020B0604030504040204" pitchFamily="50" charset="-128"/>
                <a:ea typeface="メイリオ" panose="020B0604030504040204" pitchFamily="50" charset="-128"/>
              </a:rPr>
              <a:t>）</a:t>
            </a:r>
            <a:endParaRPr lang="en-US" altLang="ja-JP" sz="900" dirty="0">
              <a:solidFill>
                <a:schemeClr val="bg1"/>
              </a:solidFill>
              <a:latin typeface="メイリオ" panose="020B0604030504040204" pitchFamily="50" charset="-128"/>
              <a:ea typeface="メイリオ" panose="020B0604030504040204" pitchFamily="50" charset="-128"/>
            </a:endParaRPr>
          </a:p>
        </p:txBody>
      </p:sp>
      <p:pic>
        <p:nvPicPr>
          <p:cNvPr id="64516" name="Picture 9" descr="あの日、連れ去られたのはわずか13歳の女の子でした">
            <a:extLst>
              <a:ext uri="{FF2B5EF4-FFF2-40B4-BE49-F238E27FC236}">
                <a16:creationId xmlns:a16="http://schemas.microsoft.com/office/drawing/2014/main" id="{7C63473E-CCE5-81AF-657C-B6C54D425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684213"/>
            <a:ext cx="913765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テキスト ボックス 9">
            <a:extLst>
              <a:ext uri="{FF2B5EF4-FFF2-40B4-BE49-F238E27FC236}">
                <a16:creationId xmlns:a16="http://schemas.microsoft.com/office/drawing/2014/main" id="{3A3F1505-43D8-5D9E-7362-9957A767BBD0}"/>
              </a:ext>
            </a:extLst>
          </p:cNvPr>
          <p:cNvSpPr txBox="1">
            <a:spLocks noChangeArrowheads="1"/>
          </p:cNvSpPr>
          <p:nvPr/>
        </p:nvSpPr>
        <p:spPr bwMode="auto">
          <a:xfrm>
            <a:off x="6350" y="0"/>
            <a:ext cx="9144000" cy="658813"/>
          </a:xfrm>
          <a:prstGeom prst="rect">
            <a:avLst/>
          </a:prstGeom>
          <a:solidFill>
            <a:srgbClr val="0070C0"/>
          </a:solidFill>
          <a:ln w="9525">
            <a:solidFill>
              <a:srgbClr val="0070C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en-US" altLang="ja-JP" sz="3200" b="1">
                <a:solidFill>
                  <a:schemeClr val="bg1"/>
                </a:solidFill>
                <a:latin typeface="メイリオ" panose="020B0604030504040204" pitchFamily="50" charset="-128"/>
                <a:ea typeface="メイリオ" panose="020B0604030504040204" pitchFamily="50" charset="-128"/>
              </a:rPr>
              <a:t>Ⅲ</a:t>
            </a:r>
            <a:r>
              <a:rPr lang="ja-JP" altLang="en-US" sz="3200" b="1">
                <a:solidFill>
                  <a:schemeClr val="bg1"/>
                </a:solidFill>
                <a:latin typeface="メイリオ" panose="020B0604030504040204" pitchFamily="50" charset="-128"/>
                <a:ea typeface="メイリオ" panose="020B0604030504040204" pitchFamily="50" charset="-128"/>
              </a:rPr>
              <a:t> アニメ「めぐみ」</a:t>
            </a:r>
          </a:p>
        </p:txBody>
      </p:sp>
      <p:pic>
        <p:nvPicPr>
          <p:cNvPr id="10" name="Picture 4" descr="Megumi: A Documentary Anime on the Abduction of Japanese Citizens by North Korea">
            <a:extLst>
              <a:ext uri="{FF2B5EF4-FFF2-40B4-BE49-F238E27FC236}">
                <a16:creationId xmlns:a16="http://schemas.microsoft.com/office/drawing/2014/main" id="{5706626B-43F3-54B5-EC09-8659919A9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463" y="814388"/>
            <a:ext cx="4714875"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2" descr="Megumi: A Documentary Anime on the Abduction of Japanese Citizens by North Korea">
            <a:extLst>
              <a:ext uri="{FF2B5EF4-FFF2-40B4-BE49-F238E27FC236}">
                <a16:creationId xmlns:a16="http://schemas.microsoft.com/office/drawing/2014/main" id="{1BF901E7-628E-01C4-366A-CF6877B67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8" y="1003300"/>
            <a:ext cx="3960812" cy="55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7FB2FDD9-FACB-C598-639D-ADB0158698BA}"/>
              </a:ext>
            </a:extLst>
          </p:cNvPr>
          <p:cNvSpPr/>
          <p:nvPr/>
        </p:nvSpPr>
        <p:spPr>
          <a:xfrm>
            <a:off x="6999288" y="93663"/>
            <a:ext cx="2293937" cy="415925"/>
          </a:xfrm>
          <a:prstGeom prst="rect">
            <a:avLst/>
          </a:prstGeom>
        </p:spPr>
        <p:txBody>
          <a:bodyPr>
            <a:spAutoFit/>
          </a:bodyPr>
          <a:lstStyle/>
          <a:p>
            <a:pPr>
              <a:defRPr/>
            </a:pPr>
            <a:r>
              <a:rPr lang="ja-JP" altLang="en-US" sz="1050" dirty="0">
                <a:solidFill>
                  <a:schemeClr val="bg1"/>
                </a:solidFill>
                <a:latin typeface="メイリオ" panose="020B0604030504040204" pitchFamily="50" charset="-128"/>
                <a:ea typeface="メイリオ" panose="020B0604030504040204" pitchFamily="50" charset="-128"/>
              </a:rPr>
              <a:t>出典：拉致問題ホームページ </a:t>
            </a:r>
            <a:endParaRPr lang="en-US" altLang="ja-JP" sz="1050" dirty="0">
              <a:solidFill>
                <a:schemeClr val="bg1"/>
              </a:solidFill>
              <a:latin typeface="メイリオ" panose="020B0604030504040204" pitchFamily="50" charset="-128"/>
              <a:ea typeface="メイリオ" panose="020B0604030504040204" pitchFamily="50" charset="-128"/>
            </a:endParaRPr>
          </a:p>
          <a:p>
            <a:pPr>
              <a:defRPr/>
            </a:pPr>
            <a:r>
              <a:rPr lang="ja-JP" altLang="en-US" sz="1050" dirty="0">
                <a:solidFill>
                  <a:schemeClr val="bg1"/>
                </a:solidFill>
                <a:latin typeface="メイリオ" panose="020B0604030504040204" pitchFamily="50" charset="-128"/>
                <a:ea typeface="メイリオ" panose="020B0604030504040204" pitchFamily="50" charset="-128"/>
              </a:rPr>
              <a:t>（</a:t>
            </a:r>
            <a:r>
              <a:rPr lang="en-US" altLang="ja-JP" sz="1050" dirty="0">
                <a:solidFill>
                  <a:schemeClr val="bg1"/>
                </a:solidFill>
                <a:latin typeface="メイリオ" panose="020B0604030504040204" pitchFamily="50" charset="-128"/>
                <a:ea typeface="メイリオ" panose="020B0604030504040204" pitchFamily="50" charset="-128"/>
              </a:rPr>
              <a:t>http://www.rachi.go.jp/</a:t>
            </a:r>
            <a:r>
              <a:rPr lang="ja-JP" altLang="en-US" sz="1050" dirty="0">
                <a:solidFill>
                  <a:schemeClr val="bg1"/>
                </a:solidFill>
                <a:latin typeface="メイリオ" panose="020B0604030504040204" pitchFamily="50" charset="-128"/>
                <a:ea typeface="メイリオ" panose="020B0604030504040204" pitchFamily="50" charset="-128"/>
              </a:rPr>
              <a:t>） </a:t>
            </a:r>
          </a:p>
        </p:txBody>
      </p:sp>
      <p:grpSp>
        <p:nvGrpSpPr>
          <p:cNvPr id="8" name="グループ化 7">
            <a:extLst>
              <a:ext uri="{FF2B5EF4-FFF2-40B4-BE49-F238E27FC236}">
                <a16:creationId xmlns:a16="http://schemas.microsoft.com/office/drawing/2014/main" id="{DDEAE6F0-11F1-F183-2163-59931A8DB371}"/>
              </a:ext>
            </a:extLst>
          </p:cNvPr>
          <p:cNvGrpSpPr>
            <a:grpSpLocks/>
          </p:cNvGrpSpPr>
          <p:nvPr/>
        </p:nvGrpSpPr>
        <p:grpSpPr bwMode="auto">
          <a:xfrm>
            <a:off x="4254500" y="3613150"/>
            <a:ext cx="4714875" cy="3055938"/>
            <a:chOff x="4254207" y="3613151"/>
            <a:chExt cx="4714875" cy="3028521"/>
          </a:xfrm>
        </p:grpSpPr>
        <p:sp>
          <p:nvSpPr>
            <p:cNvPr id="66567" name="正方形/長方形 12">
              <a:extLst>
                <a:ext uri="{FF2B5EF4-FFF2-40B4-BE49-F238E27FC236}">
                  <a16:creationId xmlns:a16="http://schemas.microsoft.com/office/drawing/2014/main" id="{C1786E6C-8599-A0DF-425C-25586F7DABFD}"/>
                </a:ext>
              </a:extLst>
            </p:cNvPr>
            <p:cNvSpPr>
              <a:spLocks noChangeArrowheads="1"/>
            </p:cNvSpPr>
            <p:nvPr/>
          </p:nvSpPr>
          <p:spPr bwMode="auto">
            <a:xfrm>
              <a:off x="4254207" y="3613151"/>
              <a:ext cx="4714875" cy="302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80000"/>
                </a:lnSpc>
                <a:spcBef>
                  <a:spcPct val="0"/>
                </a:spcBef>
                <a:buFontTx/>
                <a:buNone/>
              </a:pPr>
              <a:r>
                <a:rPr kumimoji="0" lang="ja-JP" altLang="en-US" sz="1800">
                  <a:latin typeface="メイリオ" panose="020B0604030504040204" pitchFamily="50" charset="-128"/>
                  <a:ea typeface="メイリオ" panose="020B0604030504040204" pitchFamily="50" charset="-128"/>
                </a:rPr>
                <a:t>昭和５２年、当時中学１年生だった横田めぐみさんが、学校からの帰宅途中に北朝鮮当局により拉致された事件を題材に、残された家族の苦悩や、懸命な救出活動の模様を描いたドキュメンタリー・アニメ</a:t>
              </a:r>
              <a:endParaRPr kumimoji="0" lang="en-US" altLang="ja-JP" sz="1800">
                <a:latin typeface="メイリオ" panose="020B0604030504040204" pitchFamily="50" charset="-128"/>
                <a:ea typeface="メイリオ" panose="020B0604030504040204" pitchFamily="50" charset="-128"/>
              </a:endParaRPr>
            </a:p>
            <a:p>
              <a:pPr>
                <a:lnSpc>
                  <a:spcPct val="180000"/>
                </a:lnSpc>
                <a:spcBef>
                  <a:spcPct val="0"/>
                </a:spcBef>
                <a:buFontTx/>
                <a:buNone/>
              </a:pPr>
              <a:r>
                <a:rPr kumimoji="0" lang="ja-JP" altLang="en-US" sz="1800">
                  <a:latin typeface="メイリオ" panose="020B0604030504040204" pitchFamily="50" charset="-128"/>
                  <a:ea typeface="メイリオ" panose="020B0604030504040204" pitchFamily="50" charset="-128"/>
                </a:rPr>
                <a:t>　　　　　     （全編</a:t>
              </a:r>
              <a:r>
                <a:rPr kumimoji="0" lang="en-US" altLang="ja-JP" sz="1800">
                  <a:latin typeface="メイリオ" panose="020B0604030504040204" pitchFamily="50" charset="-128"/>
                  <a:ea typeface="メイリオ" panose="020B0604030504040204" pitchFamily="50" charset="-128"/>
                </a:rPr>
                <a:t>25</a:t>
              </a:r>
              <a:r>
                <a:rPr kumimoji="0" lang="ja-JP" altLang="en-US" sz="1800">
                  <a:latin typeface="メイリオ" panose="020B0604030504040204" pitchFamily="50" charset="-128"/>
                  <a:ea typeface="メイリオ" panose="020B0604030504040204" pitchFamily="50" charset="-128"/>
                </a:rPr>
                <a:t>分・短縮編</a:t>
              </a:r>
              <a:r>
                <a:rPr kumimoji="0" lang="en-US" altLang="ja-JP" sz="1800">
                  <a:latin typeface="メイリオ" panose="020B0604030504040204" pitchFamily="50" charset="-128"/>
                  <a:ea typeface="メイリオ" panose="020B0604030504040204" pitchFamily="50" charset="-128"/>
                </a:rPr>
                <a:t>15</a:t>
              </a:r>
              <a:r>
                <a:rPr kumimoji="0" lang="ja-JP" altLang="en-US" sz="1800">
                  <a:latin typeface="メイリオ" panose="020B0604030504040204" pitchFamily="50" charset="-128"/>
                  <a:ea typeface="メイリオ" panose="020B0604030504040204" pitchFamily="50" charset="-128"/>
                </a:rPr>
                <a:t>分）</a:t>
              </a:r>
            </a:p>
          </p:txBody>
        </p:sp>
        <p:sp>
          <p:nvSpPr>
            <p:cNvPr id="66568" name="Text Box 6">
              <a:extLst>
                <a:ext uri="{FF2B5EF4-FFF2-40B4-BE49-F238E27FC236}">
                  <a16:creationId xmlns:a16="http://schemas.microsoft.com/office/drawing/2014/main" id="{68463098-EC93-F1F7-56EA-9E01E04695D0}"/>
                </a:ext>
              </a:extLst>
            </p:cNvPr>
            <p:cNvSpPr txBox="1">
              <a:spLocks noChangeArrowheads="1"/>
            </p:cNvSpPr>
            <p:nvPr/>
          </p:nvSpPr>
          <p:spPr bwMode="auto">
            <a:xfrm>
              <a:off x="4346975" y="3633990"/>
              <a:ext cx="41683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rPr>
                <a:t>しょうわ　　　　　　　　　 ねん　　　　　　　とうじ　　 ちゅうがく　　　　　　ねんせい　　　　　　　　　　　　　　  よこた</a:t>
              </a:r>
            </a:p>
          </p:txBody>
        </p:sp>
        <p:sp>
          <p:nvSpPr>
            <p:cNvPr id="66569" name="Text Box 6">
              <a:extLst>
                <a:ext uri="{FF2B5EF4-FFF2-40B4-BE49-F238E27FC236}">
                  <a16:creationId xmlns:a16="http://schemas.microsoft.com/office/drawing/2014/main" id="{12894A6A-4A52-DFDC-36BB-3BDF68432C2F}"/>
                </a:ext>
              </a:extLst>
            </p:cNvPr>
            <p:cNvSpPr txBox="1">
              <a:spLocks noChangeArrowheads="1"/>
            </p:cNvSpPr>
            <p:nvPr/>
          </p:nvSpPr>
          <p:spPr bwMode="auto">
            <a:xfrm>
              <a:off x="5714215" y="4129045"/>
              <a:ext cx="32548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rPr>
                <a:t>がっこう　　　　　　　　　　　　　　　きたく　　　　とちゅう　　　　　　　きたちゅおせん</a:t>
              </a:r>
            </a:p>
          </p:txBody>
        </p:sp>
        <p:sp>
          <p:nvSpPr>
            <p:cNvPr id="66570" name="Text Box 6">
              <a:extLst>
                <a:ext uri="{FF2B5EF4-FFF2-40B4-BE49-F238E27FC236}">
                  <a16:creationId xmlns:a16="http://schemas.microsoft.com/office/drawing/2014/main" id="{521A4DF2-DD86-3AEC-F4A9-2C352BAB982F}"/>
                </a:ext>
              </a:extLst>
            </p:cNvPr>
            <p:cNvSpPr txBox="1">
              <a:spLocks noChangeArrowheads="1"/>
            </p:cNvSpPr>
            <p:nvPr/>
          </p:nvSpPr>
          <p:spPr bwMode="auto">
            <a:xfrm>
              <a:off x="4332468" y="4624100"/>
              <a:ext cx="433498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rPr>
                <a:t>とうきょく　　　　　　　　　　　　　　　らち　　　　　　　　　　　　　　　　じけん　　　　　　　だいざい　　　　　　　　　 のこ</a:t>
              </a:r>
            </a:p>
          </p:txBody>
        </p:sp>
        <p:sp>
          <p:nvSpPr>
            <p:cNvPr id="66571" name="Text Box 6">
              <a:extLst>
                <a:ext uri="{FF2B5EF4-FFF2-40B4-BE49-F238E27FC236}">
                  <a16:creationId xmlns:a16="http://schemas.microsoft.com/office/drawing/2014/main" id="{1FA7C1D5-BABE-C693-9802-1251D5A35F83}"/>
                </a:ext>
              </a:extLst>
            </p:cNvPr>
            <p:cNvSpPr txBox="1">
              <a:spLocks noChangeArrowheads="1"/>
            </p:cNvSpPr>
            <p:nvPr/>
          </p:nvSpPr>
          <p:spPr bwMode="auto">
            <a:xfrm>
              <a:off x="4551100" y="5614210"/>
              <a:ext cx="78598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rPr>
                <a:t>えが</a:t>
              </a:r>
            </a:p>
          </p:txBody>
        </p:sp>
        <p:sp>
          <p:nvSpPr>
            <p:cNvPr id="66572" name="Text Box 6">
              <a:extLst>
                <a:ext uri="{FF2B5EF4-FFF2-40B4-BE49-F238E27FC236}">
                  <a16:creationId xmlns:a16="http://schemas.microsoft.com/office/drawing/2014/main" id="{310F31CA-9079-DF65-97EA-2FE6635E8EF9}"/>
                </a:ext>
              </a:extLst>
            </p:cNvPr>
            <p:cNvSpPr txBox="1">
              <a:spLocks noChangeArrowheads="1"/>
            </p:cNvSpPr>
            <p:nvPr/>
          </p:nvSpPr>
          <p:spPr bwMode="auto">
            <a:xfrm>
              <a:off x="4803728" y="5106252"/>
              <a:ext cx="41196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rPr>
                <a:t>かぞく　　　　　　　　くのう　　　　　　　　　　　　けんめい　　　　　　きゅうしゅつかつどう　　　　　　　 もよう</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EAD5"/>
        </a:solidFill>
        <a:effectLst/>
      </p:bgPr>
    </p:bg>
    <p:spTree>
      <p:nvGrpSpPr>
        <p:cNvPr id="1" name=""/>
        <p:cNvGrpSpPr/>
        <p:nvPr/>
      </p:nvGrpSpPr>
      <p:grpSpPr>
        <a:xfrm>
          <a:off x="0" y="0"/>
          <a:ext cx="0" cy="0"/>
          <a:chOff x="0" y="0"/>
          <a:chExt cx="0" cy="0"/>
        </a:xfrm>
      </p:grpSpPr>
      <p:sp>
        <p:nvSpPr>
          <p:cNvPr id="68610" name="スライド番号プレースホルダー 3">
            <a:extLst>
              <a:ext uri="{FF2B5EF4-FFF2-40B4-BE49-F238E27FC236}">
                <a16:creationId xmlns:a16="http://schemas.microsoft.com/office/drawing/2014/main" id="{80705DD8-56AA-724D-3EED-5A54DA935DEA}"/>
              </a:ext>
            </a:extLst>
          </p:cNvPr>
          <p:cNvSpPr>
            <a:spLocks noGrp="1" noChangeArrowheads="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56CCB81-0CFD-46C5-9285-9AC91B2C33FD}" type="slidenum">
              <a:rPr kumimoji="0" lang="ja-JP" altLang="en-US" sz="1200">
                <a:solidFill>
                  <a:srgbClr val="898989"/>
                </a:solidFill>
                <a:latin typeface="Trebuchet MS" panose="020B0603020202020204" pitchFamily="34" charset="0"/>
              </a:rPr>
              <a:pPr>
                <a:lnSpc>
                  <a:spcPct val="100000"/>
                </a:lnSpc>
                <a:spcBef>
                  <a:spcPct val="0"/>
                </a:spcBef>
                <a:buFontTx/>
                <a:buNone/>
              </a:pPr>
              <a:t>18</a:t>
            </a:fld>
            <a:endParaRPr kumimoji="0" lang="ja-JP" altLang="en-US" sz="1200">
              <a:solidFill>
                <a:srgbClr val="898989"/>
              </a:solidFill>
              <a:latin typeface="Trebuchet MS" panose="020B0603020202020204" pitchFamily="34" charset="0"/>
            </a:endParaRPr>
          </a:p>
        </p:txBody>
      </p:sp>
      <p:pic>
        <p:nvPicPr>
          <p:cNvPr id="68611" name="Picture 2" descr="Megumi: A Documentary Anime on the Abduction of Japanese Citizens by North Korea">
            <a:extLst>
              <a:ext uri="{FF2B5EF4-FFF2-40B4-BE49-F238E27FC236}">
                <a16:creationId xmlns:a16="http://schemas.microsoft.com/office/drawing/2014/main" id="{1EAD4F44-508E-81FD-2EF9-8F13CAB51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212725"/>
            <a:ext cx="184785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テキスト ボックス 6">
            <a:extLst>
              <a:ext uri="{FF2B5EF4-FFF2-40B4-BE49-F238E27FC236}">
                <a16:creationId xmlns:a16="http://schemas.microsoft.com/office/drawing/2014/main" id="{03B65979-BA87-C43A-44B6-FA0AC3BA7844}"/>
              </a:ext>
            </a:extLst>
          </p:cNvPr>
          <p:cNvSpPr txBox="1">
            <a:spLocks noChangeArrowheads="1"/>
          </p:cNvSpPr>
          <p:nvPr/>
        </p:nvSpPr>
        <p:spPr bwMode="auto">
          <a:xfrm>
            <a:off x="0" y="196612"/>
            <a:ext cx="91440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dirty="0">
                <a:solidFill>
                  <a:srgbClr val="0C77C3"/>
                </a:solidFill>
                <a:latin typeface="BIZ UDPゴシック" panose="020B0400000000000000" pitchFamily="50" charset="-128"/>
                <a:ea typeface="BIZ UDPゴシック" panose="020B0400000000000000" pitchFamily="50" charset="-128"/>
              </a:rPr>
              <a:t>アニメ「めぐみ」は以下の方法で視聴ができます。</a:t>
            </a:r>
            <a:endParaRPr kumimoji="0" lang="en-US" altLang="ja-JP" sz="2400" b="1" dirty="0">
              <a:solidFill>
                <a:srgbClr val="0C77C3"/>
              </a:solidFill>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１　「ＤＶＤ」で視聴する。（平成２０年に全学校へ配布済）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２　「政府広報オンライン」で視聴する。</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・アニメ「めぐみ」通常版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4"/>
              </a:rPr>
              <a:t>https://www.gov-online.go.jp/prg/prg1754.html</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・アニメ「めぐみ」短縮版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5"/>
              </a:rPr>
              <a:t>https://www.gov-online.go.jp/cas/202404/video-282758.html</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３　</a:t>
            </a:r>
            <a:r>
              <a:rPr kumimoji="0" lang="en-US" altLang="ja-JP" sz="1800" dirty="0">
                <a:latin typeface="BIZ UDPゴシック" panose="020B0400000000000000" pitchFamily="50" charset="-128"/>
                <a:ea typeface="BIZ UDPゴシック" panose="020B0400000000000000" pitchFamily="50" charset="-128"/>
              </a:rPr>
              <a:t>YouTube</a:t>
            </a:r>
            <a:r>
              <a:rPr kumimoji="0" lang="ja-JP" altLang="en-US" sz="1800" dirty="0">
                <a:latin typeface="BIZ UDPゴシック" panose="020B0400000000000000" pitchFamily="50" charset="-128"/>
                <a:ea typeface="BIZ UDPゴシック" panose="020B0400000000000000" pitchFamily="50" charset="-128"/>
              </a:rPr>
              <a:t>（政府拉致問題対策本部公式動画チャンネル）</a:t>
            </a:r>
            <a:r>
              <a:rPr kumimoji="0" lang="en-US" altLang="ja-JP" sz="1800" baseline="30000" dirty="0">
                <a:latin typeface="BIZ UDPゴシック" panose="020B0400000000000000" pitchFamily="50" charset="-128"/>
                <a:ea typeface="BIZ UDPゴシック" panose="020B0400000000000000" pitchFamily="50" charset="-128"/>
              </a:rPr>
              <a:t>※</a:t>
            </a:r>
            <a:r>
              <a:rPr kumimoji="0" lang="ja-JP" altLang="en-US" sz="1800" dirty="0">
                <a:latin typeface="BIZ UDPゴシック" panose="020B0400000000000000" pitchFamily="50" charset="-128"/>
                <a:ea typeface="BIZ UDPゴシック" panose="020B0400000000000000" pitchFamily="50" charset="-128"/>
              </a:rPr>
              <a:t>で視聴する。</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6"/>
              </a:rPr>
              <a:t>https://www.youtube.com/@rachitaichannel/featured</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・アニメ「めぐみ」通常版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7"/>
              </a:rPr>
              <a:t>https://youtu.be/g8gZVV80ADY</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・アニメ「めぐみ」短縮版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8"/>
              </a:rPr>
              <a:t>https://youtu.be/x7hrDxfUWc0</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600" dirty="0">
                <a:latin typeface="BIZ UDPゴシック" panose="020B0400000000000000" pitchFamily="50" charset="-128"/>
                <a:ea typeface="BIZ UDPゴシック" panose="020B0400000000000000" pitchFamily="50" charset="-128"/>
              </a:rPr>
              <a:t>　</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日本語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英語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中国語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韓国語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ロシア語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フランス語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スペイン語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ドイツ語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イタリア語版あります。</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9C3E5"/>
        </a:solid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E060385-4110-237F-9FEA-85BE37D6B840}"/>
              </a:ext>
            </a:extLst>
          </p:cNvPr>
          <p:cNvSpPr txBox="1"/>
          <p:nvPr/>
        </p:nvSpPr>
        <p:spPr>
          <a:xfrm>
            <a:off x="0" y="1195388"/>
            <a:ext cx="9144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en-US" altLang="ja-JP" sz="3600" b="1" dirty="0">
                <a:solidFill>
                  <a:schemeClr val="tx1"/>
                </a:solidFill>
                <a:latin typeface="メイリオ" panose="020B0604030504040204" pitchFamily="50" charset="-128"/>
                <a:ea typeface="メイリオ" panose="020B0604030504040204" pitchFamily="50" charset="-128"/>
              </a:rPr>
              <a:t>Ⅳ</a:t>
            </a:r>
            <a:r>
              <a:rPr lang="ja-JP" altLang="en-US" sz="3600" b="1" dirty="0">
                <a:solidFill>
                  <a:schemeClr val="tx1"/>
                </a:solidFill>
                <a:latin typeface="メイリオ" panose="020B0604030504040204" pitchFamily="50" charset="-128"/>
                <a:ea typeface="メイリオ" panose="020B0604030504040204" pitchFamily="50" charset="-128"/>
              </a:rPr>
              <a:t> ふり返り</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9C3E5"/>
        </a:solid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D8FE848E-C2E3-4A2D-7A12-FD8B7ED2A5AC}"/>
              </a:ext>
            </a:extLst>
          </p:cNvPr>
          <p:cNvSpPr txBox="1"/>
          <p:nvPr/>
        </p:nvSpPr>
        <p:spPr>
          <a:xfrm>
            <a:off x="0" y="971550"/>
            <a:ext cx="9144000" cy="90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en-US" altLang="ja-JP" sz="4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4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拉致問題とは？</a:t>
            </a:r>
          </a:p>
        </p:txBody>
      </p:sp>
      <p:sp>
        <p:nvSpPr>
          <p:cNvPr id="8" name="Text Box 6">
            <a:extLst>
              <a:ext uri="{FF2B5EF4-FFF2-40B4-BE49-F238E27FC236}">
                <a16:creationId xmlns:a16="http://schemas.microsoft.com/office/drawing/2014/main" id="{5DF0D338-3F92-7A6A-C9FD-861D1BAF1FF4}"/>
              </a:ext>
            </a:extLst>
          </p:cNvPr>
          <p:cNvSpPr txBox="1">
            <a:spLocks noChangeArrowheads="1"/>
          </p:cNvSpPr>
          <p:nvPr/>
        </p:nvSpPr>
        <p:spPr bwMode="auto">
          <a:xfrm>
            <a:off x="3132138" y="971550"/>
            <a:ext cx="3960812" cy="231775"/>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らち　　　　　　　　　　もんだい</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テキスト ボックス 14">
            <a:extLst>
              <a:ext uri="{FF2B5EF4-FFF2-40B4-BE49-F238E27FC236}">
                <a16:creationId xmlns:a16="http://schemas.microsoft.com/office/drawing/2014/main" id="{EE96E8C0-737B-4E5B-8783-8F1EFD0586E1}"/>
              </a:ext>
            </a:extLst>
          </p:cNvPr>
          <p:cNvSpPr txBox="1">
            <a:spLocks noChangeArrowheads="1"/>
          </p:cNvSpPr>
          <p:nvPr/>
        </p:nvSpPr>
        <p:spPr bwMode="auto">
          <a:xfrm>
            <a:off x="0" y="-26988"/>
            <a:ext cx="9144000" cy="658813"/>
          </a:xfrm>
          <a:prstGeom prst="rect">
            <a:avLst/>
          </a:prstGeom>
          <a:solidFill>
            <a:schemeClr val="accent3">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en-US" altLang="ja-JP" sz="3200" b="1" dirty="0">
                <a:latin typeface="メイリオ" panose="020B0604030504040204" pitchFamily="50" charset="-128"/>
                <a:ea typeface="メイリオ" panose="020B0604030504040204" pitchFamily="50" charset="-128"/>
              </a:rPr>
              <a:t>Ⅳ</a:t>
            </a:r>
            <a:r>
              <a:rPr lang="ja-JP" altLang="en-US" sz="3200" b="1" dirty="0">
                <a:latin typeface="メイリオ" panose="020B0604030504040204" pitchFamily="50" charset="-128"/>
                <a:ea typeface="メイリオ" panose="020B0604030504040204" pitchFamily="50" charset="-128"/>
              </a:rPr>
              <a:t> ふり返り</a:t>
            </a:r>
          </a:p>
        </p:txBody>
      </p:sp>
      <p:grpSp>
        <p:nvGrpSpPr>
          <p:cNvPr id="72708" name="グループ化 14">
            <a:extLst>
              <a:ext uri="{FF2B5EF4-FFF2-40B4-BE49-F238E27FC236}">
                <a16:creationId xmlns:a16="http://schemas.microsoft.com/office/drawing/2014/main" id="{E24B3987-F8DA-FFB2-AEEB-818CD3085AAC}"/>
              </a:ext>
            </a:extLst>
          </p:cNvPr>
          <p:cNvGrpSpPr>
            <a:grpSpLocks/>
          </p:cNvGrpSpPr>
          <p:nvPr/>
        </p:nvGrpSpPr>
        <p:grpSpPr bwMode="auto">
          <a:xfrm>
            <a:off x="4654550" y="7938"/>
            <a:ext cx="4441825" cy="612775"/>
            <a:chOff x="6460714" y="1121886"/>
            <a:chExt cx="2392029" cy="1150886"/>
          </a:xfrm>
        </p:grpSpPr>
        <p:sp>
          <p:nvSpPr>
            <p:cNvPr id="17" name="四角形: 角を丸くする 16">
              <a:extLst>
                <a:ext uri="{FF2B5EF4-FFF2-40B4-BE49-F238E27FC236}">
                  <a16:creationId xmlns:a16="http://schemas.microsoft.com/office/drawing/2014/main" id="{48EB24DF-406A-3B71-9E1C-ED81F48994DE}"/>
                </a:ext>
              </a:extLst>
            </p:cNvPr>
            <p:cNvSpPr/>
            <p:nvPr/>
          </p:nvSpPr>
          <p:spPr>
            <a:xfrm>
              <a:off x="6460714" y="1121886"/>
              <a:ext cx="2392029" cy="115088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2719" name="正方形/長方形 17">
              <a:extLst>
                <a:ext uri="{FF2B5EF4-FFF2-40B4-BE49-F238E27FC236}">
                  <a16:creationId xmlns:a16="http://schemas.microsoft.com/office/drawing/2014/main" id="{28F676C0-C58E-BF0B-5ED1-3988A70652D4}"/>
                </a:ext>
              </a:extLst>
            </p:cNvPr>
            <p:cNvSpPr>
              <a:spLocks noChangeArrowheads="1"/>
            </p:cNvSpPr>
            <p:nvPr/>
          </p:nvSpPr>
          <p:spPr bwMode="auto">
            <a:xfrm>
              <a:off x="6555185" y="1313322"/>
              <a:ext cx="2238810" cy="80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わたしたちに何ができるの？</a:t>
              </a:r>
            </a:p>
          </p:txBody>
        </p:sp>
      </p:grpSp>
      <p:pic>
        <p:nvPicPr>
          <p:cNvPr id="72709" name="図 3">
            <a:extLst>
              <a:ext uri="{FF2B5EF4-FFF2-40B4-BE49-F238E27FC236}">
                <a16:creationId xmlns:a16="http://schemas.microsoft.com/office/drawing/2014/main" id="{84308078-6050-E8F4-6EF6-922AB8DE57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8338" y="1403350"/>
            <a:ext cx="2894012" cy="394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2710" name="グループ化 11">
            <a:extLst>
              <a:ext uri="{FF2B5EF4-FFF2-40B4-BE49-F238E27FC236}">
                <a16:creationId xmlns:a16="http://schemas.microsoft.com/office/drawing/2014/main" id="{16A25EFF-2D5E-C67C-34B3-BA23269855BD}"/>
              </a:ext>
            </a:extLst>
          </p:cNvPr>
          <p:cNvGrpSpPr>
            <a:grpSpLocks/>
          </p:cNvGrpSpPr>
          <p:nvPr/>
        </p:nvGrpSpPr>
        <p:grpSpPr bwMode="auto">
          <a:xfrm>
            <a:off x="350838" y="720725"/>
            <a:ext cx="8442325" cy="682625"/>
            <a:chOff x="350838" y="721215"/>
            <a:chExt cx="8442325" cy="682560"/>
          </a:xfrm>
        </p:grpSpPr>
        <p:sp>
          <p:nvSpPr>
            <p:cNvPr id="72716" name="正方形/長方形 22">
              <a:extLst>
                <a:ext uri="{FF2B5EF4-FFF2-40B4-BE49-F238E27FC236}">
                  <a16:creationId xmlns:a16="http://schemas.microsoft.com/office/drawing/2014/main" id="{294E7CD1-42B5-5CE8-1896-9744D6F08F55}"/>
                </a:ext>
              </a:extLst>
            </p:cNvPr>
            <p:cNvSpPr>
              <a:spLocks noChangeArrowheads="1"/>
            </p:cNvSpPr>
            <p:nvPr/>
          </p:nvSpPr>
          <p:spPr bwMode="auto">
            <a:xfrm>
              <a:off x="350838" y="879900"/>
              <a:ext cx="8442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b="1">
                  <a:solidFill>
                    <a:srgbClr val="0070C0"/>
                  </a:solidFill>
                  <a:latin typeface="メイリオ" panose="020B0604030504040204" pitchFamily="50" charset="-128"/>
                  <a:ea typeface="メイリオ" panose="020B0604030504040204" pitchFamily="50" charset="-128"/>
                </a:rPr>
                <a:t>感じたことや考えたことをワークシートに書こう。</a:t>
              </a:r>
            </a:p>
          </p:txBody>
        </p:sp>
        <p:sp>
          <p:nvSpPr>
            <p:cNvPr id="72717" name="Text Box 6">
              <a:extLst>
                <a:ext uri="{FF2B5EF4-FFF2-40B4-BE49-F238E27FC236}">
                  <a16:creationId xmlns:a16="http://schemas.microsoft.com/office/drawing/2014/main" id="{CDEF4D61-B2DA-17CD-6E77-D27135EC6496}"/>
                </a:ext>
              </a:extLst>
            </p:cNvPr>
            <p:cNvSpPr txBox="1">
              <a:spLocks noChangeArrowheads="1"/>
            </p:cNvSpPr>
            <p:nvPr/>
          </p:nvSpPr>
          <p:spPr bwMode="auto">
            <a:xfrm>
              <a:off x="398463" y="721215"/>
              <a:ext cx="79989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solidFill>
                    <a:srgbClr val="0C77C3"/>
                  </a:solidFill>
                  <a:latin typeface="HGP創英角ｺﾞｼｯｸUB" panose="020B0900000000000000" pitchFamily="50" charset="-128"/>
                  <a:ea typeface="HGP創英角ｺﾞｼｯｸUB" panose="020B0900000000000000" pitchFamily="50" charset="-128"/>
                </a:rPr>
                <a:t>　かん　　　　　　　　　　　　　　　　　　　　　　　　　　　かんが　　　　　　　　　　　　　　　　　　　　　　　　　　　　　　　　　　　　　　　　　　　　　　　　　　　　　　　　　　　　　　　　　か</a:t>
              </a:r>
            </a:p>
          </p:txBody>
        </p:sp>
      </p:grpSp>
      <p:grpSp>
        <p:nvGrpSpPr>
          <p:cNvPr id="72711" name="グループ化 12">
            <a:extLst>
              <a:ext uri="{FF2B5EF4-FFF2-40B4-BE49-F238E27FC236}">
                <a16:creationId xmlns:a16="http://schemas.microsoft.com/office/drawing/2014/main" id="{48D8455C-245E-8C20-76D3-BA119864F033}"/>
              </a:ext>
            </a:extLst>
          </p:cNvPr>
          <p:cNvGrpSpPr>
            <a:grpSpLocks/>
          </p:cNvGrpSpPr>
          <p:nvPr/>
        </p:nvGrpSpPr>
        <p:grpSpPr bwMode="auto">
          <a:xfrm>
            <a:off x="161510" y="5580063"/>
            <a:ext cx="8899939" cy="790575"/>
            <a:chOff x="398463" y="5580063"/>
            <a:chExt cx="8345487" cy="790575"/>
          </a:xfrm>
        </p:grpSpPr>
        <p:grpSp>
          <p:nvGrpSpPr>
            <p:cNvPr id="72712" name="グループ化 8">
              <a:extLst>
                <a:ext uri="{FF2B5EF4-FFF2-40B4-BE49-F238E27FC236}">
                  <a16:creationId xmlns:a16="http://schemas.microsoft.com/office/drawing/2014/main" id="{639DD094-A4FA-54C4-EE09-60C748127D2F}"/>
                </a:ext>
              </a:extLst>
            </p:cNvPr>
            <p:cNvGrpSpPr>
              <a:grpSpLocks/>
            </p:cNvGrpSpPr>
            <p:nvPr/>
          </p:nvGrpSpPr>
          <p:grpSpPr bwMode="auto">
            <a:xfrm>
              <a:off x="398463" y="5580063"/>
              <a:ext cx="8345487" cy="790575"/>
              <a:chOff x="119425" y="5575376"/>
              <a:chExt cx="8834084" cy="790389"/>
            </a:xfrm>
          </p:grpSpPr>
          <p:sp>
            <p:nvSpPr>
              <p:cNvPr id="3" name="吹き出し: 角を丸めた四角形 2">
                <a:extLst>
                  <a:ext uri="{FF2B5EF4-FFF2-40B4-BE49-F238E27FC236}">
                    <a16:creationId xmlns:a16="http://schemas.microsoft.com/office/drawing/2014/main" id="{8FF7D9F2-93FE-EA09-BF6E-98791110299F}"/>
                  </a:ext>
                </a:extLst>
              </p:cNvPr>
              <p:cNvSpPr/>
              <p:nvPr/>
            </p:nvSpPr>
            <p:spPr bwMode="auto">
              <a:xfrm>
                <a:off x="119425" y="5575376"/>
                <a:ext cx="8834084" cy="790389"/>
              </a:xfrm>
              <a:prstGeom prst="wedgeRoundRectCallout">
                <a:avLst>
                  <a:gd name="adj1" fmla="val 47377"/>
                  <a:gd name="adj2" fmla="val -28580"/>
                  <a:gd name="adj3" fmla="val 16667"/>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solidFill>
                    <a:schemeClr val="tx1"/>
                  </a:solidFill>
                </a:endParaRPr>
              </a:p>
            </p:txBody>
          </p:sp>
          <p:sp>
            <p:nvSpPr>
              <p:cNvPr id="72715" name="正方形/長方形 1">
                <a:extLst>
                  <a:ext uri="{FF2B5EF4-FFF2-40B4-BE49-F238E27FC236}">
                    <a16:creationId xmlns:a16="http://schemas.microsoft.com/office/drawing/2014/main" id="{1429DC8D-1891-A24F-08DF-A1A443774D68}"/>
                  </a:ext>
                </a:extLst>
              </p:cNvPr>
              <p:cNvSpPr>
                <a:spLocks noChangeArrowheads="1"/>
              </p:cNvSpPr>
              <p:nvPr/>
            </p:nvSpPr>
            <p:spPr bwMode="auto">
              <a:xfrm>
                <a:off x="275811" y="5728085"/>
                <a:ext cx="8677698" cy="51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400" b="1" dirty="0">
                    <a:latin typeface="メイリオ" panose="020B0604030504040204" pitchFamily="50" charset="-128"/>
                    <a:ea typeface="メイリオ" panose="020B0604030504040204" pitchFamily="50" charset="-128"/>
                  </a:rPr>
                  <a:t>拉致問題の解決のために、わたしたちに何ができるだろうか？</a:t>
                </a:r>
                <a:endParaRPr kumimoji="0" lang="en-US" altLang="ja-JP" sz="2400" b="1" dirty="0">
                  <a:latin typeface="メイリオ" panose="020B0604030504040204" pitchFamily="50" charset="-128"/>
                  <a:ea typeface="メイリオ" panose="020B0604030504040204" pitchFamily="50" charset="-128"/>
                </a:endParaRPr>
              </a:p>
            </p:txBody>
          </p:sp>
        </p:grpSp>
        <p:sp>
          <p:nvSpPr>
            <p:cNvPr id="72713" name="Text Box 6">
              <a:extLst>
                <a:ext uri="{FF2B5EF4-FFF2-40B4-BE49-F238E27FC236}">
                  <a16:creationId xmlns:a16="http://schemas.microsoft.com/office/drawing/2014/main" id="{5C74E033-E6CC-4E9F-43F2-95C3A835D488}"/>
                </a:ext>
              </a:extLst>
            </p:cNvPr>
            <p:cNvSpPr txBox="1">
              <a:spLocks noChangeArrowheads="1"/>
            </p:cNvSpPr>
            <p:nvPr/>
          </p:nvSpPr>
          <p:spPr bwMode="auto">
            <a:xfrm>
              <a:off x="645594" y="5643826"/>
              <a:ext cx="79989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dirty="0">
                  <a:latin typeface="HGP創英角ｺﾞｼｯｸUB" panose="020B0900000000000000" pitchFamily="50" charset="-128"/>
                  <a:ea typeface="HGP創英角ｺﾞｼｯｸUB" panose="020B0900000000000000" pitchFamily="50" charset="-128"/>
                </a:rPr>
                <a:t>　らち　　　　　　もんだい　　　　　　　かいけつ　　　　　　　　　　　　　　　　　　　　　　　　　　　　　　　　　　　　　　　　　　　　　　　　　　　　 なに</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9C3E5"/>
        </a:solid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23381F6-2CE2-9F16-285A-BF32BB6E6053}"/>
              </a:ext>
            </a:extLst>
          </p:cNvPr>
          <p:cNvSpPr txBox="1"/>
          <p:nvPr/>
        </p:nvSpPr>
        <p:spPr>
          <a:xfrm>
            <a:off x="0" y="1195388"/>
            <a:ext cx="9144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ja-JP" altLang="en-US" sz="3600" b="1" dirty="0">
                <a:solidFill>
                  <a:schemeClr val="tx1"/>
                </a:solidFill>
                <a:latin typeface="メイリオ" panose="020B0604030504040204" pitchFamily="50" charset="-128"/>
                <a:ea typeface="メイリオ" panose="020B0604030504040204" pitchFamily="50" charset="-128"/>
              </a:rPr>
              <a:t>おわりに</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4E1F2"/>
            </a:gs>
            <a:gs pos="74001">
              <a:srgbClr val="FFFFFF"/>
            </a:gs>
            <a:gs pos="83000">
              <a:srgbClr val="89C3E5"/>
            </a:gs>
            <a:gs pos="100000">
              <a:srgbClr val="4EA5D8"/>
            </a:gs>
          </a:gsLst>
          <a:lin ang="5400000" scaled="1"/>
        </a:gradFill>
        <a:effectLst/>
      </p:bgPr>
    </p:bg>
    <p:spTree>
      <p:nvGrpSpPr>
        <p:cNvPr id="1" name=""/>
        <p:cNvGrpSpPr/>
        <p:nvPr/>
      </p:nvGrpSpPr>
      <p:grpSpPr>
        <a:xfrm>
          <a:off x="0" y="0"/>
          <a:ext cx="0" cy="0"/>
          <a:chOff x="0" y="0"/>
          <a:chExt cx="0" cy="0"/>
        </a:xfrm>
      </p:grpSpPr>
      <p:sp>
        <p:nvSpPr>
          <p:cNvPr id="10" name="正方形/長方形 1">
            <a:extLst>
              <a:ext uri="{FF2B5EF4-FFF2-40B4-BE49-F238E27FC236}">
                <a16:creationId xmlns:a16="http://schemas.microsoft.com/office/drawing/2014/main" id="{58528E4F-50D0-5319-41A7-AAF1ADB97B45}"/>
              </a:ext>
            </a:extLst>
          </p:cNvPr>
          <p:cNvSpPr>
            <a:spLocks noChangeArrowheads="1"/>
          </p:cNvSpPr>
          <p:nvPr/>
        </p:nvSpPr>
        <p:spPr bwMode="auto">
          <a:xfrm>
            <a:off x="408727" y="233645"/>
            <a:ext cx="902811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ts val="1800"/>
              </a:lnSpc>
              <a:spcBef>
                <a:spcPct val="0"/>
              </a:spcBef>
              <a:buFontTx/>
              <a:buNone/>
            </a:pPr>
            <a:r>
              <a:rPr kumimoji="0" lang="ja-JP" altLang="en-US" sz="900" b="1" dirty="0">
                <a:latin typeface="UD デジタル 教科書体 N-B" panose="02020700000000000000" pitchFamily="17" charset="-128"/>
                <a:ea typeface="UD デジタル 教科書体 N-B" panose="02020700000000000000" pitchFamily="17" charset="-128"/>
              </a:rPr>
              <a:t>  らち   もんだい　   けっ　           むかし　 はなし</a:t>
            </a:r>
            <a:endParaRPr kumimoji="0" lang="en-US" altLang="ja-JP" sz="9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2000" b="1" dirty="0">
                <a:latin typeface="UD デジタル 教科書体 N-B" panose="02020700000000000000" pitchFamily="17" charset="-128"/>
                <a:ea typeface="UD デジタル 教科書体 N-B" panose="02020700000000000000" pitchFamily="17" charset="-128"/>
              </a:rPr>
              <a:t>拉致問題は決して、昔の話ではありません。</a:t>
            </a:r>
            <a:endParaRPr kumimoji="0" lang="en-US" altLang="ja-JP" sz="20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900" b="1" dirty="0">
                <a:latin typeface="UD デジタル 教科書体 N-B" panose="02020700000000000000" pitchFamily="17" charset="-128"/>
                <a:ea typeface="UD デジタル 教科書体 N-B" panose="02020700000000000000" pitchFamily="17" charset="-128"/>
              </a:rPr>
              <a:t>               らち    もんだい　    し</a:t>
            </a:r>
            <a:endParaRPr kumimoji="0" lang="en-US" altLang="ja-JP" sz="9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2000" b="1" dirty="0">
                <a:latin typeface="UD デジタル 教科書体 N-B" panose="02020700000000000000" pitchFamily="17" charset="-128"/>
                <a:ea typeface="UD デジタル 教科書体 N-B" panose="02020700000000000000" pitchFamily="17" charset="-128"/>
              </a:rPr>
              <a:t>もっと拉致問題を知ろう。</a:t>
            </a:r>
            <a:endParaRPr kumimoji="0" lang="en-US" altLang="ja-JP" sz="20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900" b="1" dirty="0">
                <a:latin typeface="UD デジタル 教科書体 N-B" panose="02020700000000000000" pitchFamily="17" charset="-128"/>
                <a:ea typeface="UD デジタル 教科書体 N-B" panose="02020700000000000000" pitchFamily="17" charset="-128"/>
              </a:rPr>
              <a:t>                  つた</a:t>
            </a:r>
            <a:endParaRPr kumimoji="0" lang="en-US" altLang="ja-JP" sz="9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2000" b="1" dirty="0">
                <a:latin typeface="UD デジタル 教科書体 N-B" panose="02020700000000000000" pitchFamily="17" charset="-128"/>
                <a:ea typeface="UD デジタル 教科書体 N-B" panose="02020700000000000000" pitchFamily="17" charset="-128"/>
              </a:rPr>
              <a:t>そして、伝えていこう。</a:t>
            </a:r>
            <a:endParaRPr kumimoji="0" lang="en-US" altLang="ja-JP" sz="20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900" b="1" dirty="0">
                <a:latin typeface="UD デジタル 教科書体 N-B" panose="02020700000000000000" pitchFamily="17" charset="-128"/>
                <a:ea typeface="UD デジタル 教科書体 N-B" panose="02020700000000000000" pitchFamily="17" charset="-128"/>
              </a:rPr>
              <a:t>      にほん　          かぞく　                      かえ</a:t>
            </a:r>
            <a:endParaRPr kumimoji="0" lang="en-US" altLang="ja-JP" sz="9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2000" b="1" dirty="0">
                <a:latin typeface="UD デジタル 教科書体 N-B" panose="02020700000000000000" pitchFamily="17" charset="-128"/>
                <a:ea typeface="UD デジタル 教科書体 N-B" panose="02020700000000000000" pitchFamily="17" charset="-128"/>
              </a:rPr>
              <a:t>「日本に、家族のもとに、帰りたい」</a:t>
            </a:r>
            <a:endParaRPr kumimoji="0" lang="en-US" altLang="ja-JP" sz="20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900" b="1" dirty="0">
                <a:latin typeface="UD デジタル 教科書体 N-B" panose="02020700000000000000" pitchFamily="17" charset="-128"/>
                <a:ea typeface="UD デジタル 教科書体 N-B" panose="02020700000000000000" pitchFamily="17" charset="-128"/>
              </a:rPr>
              <a:t>     たいせつ　   かぞく　      と　    もど</a:t>
            </a:r>
            <a:endParaRPr kumimoji="0" lang="en-US" altLang="ja-JP" sz="9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2000" b="1" dirty="0">
                <a:latin typeface="UD デジタル 教科書体 N-B" panose="02020700000000000000" pitchFamily="17" charset="-128"/>
                <a:ea typeface="UD デジタル 教科書体 N-B" panose="02020700000000000000" pitchFamily="17" charset="-128"/>
              </a:rPr>
              <a:t>「大切な家族を取り戻したい」</a:t>
            </a:r>
            <a:endParaRPr kumimoji="0" lang="en-US" altLang="ja-JP" sz="20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endParaRPr kumimoji="0" lang="en-US" altLang="ja-JP" sz="20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endParaRPr kumimoji="0" lang="en-US" altLang="ja-JP" sz="20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900" b="1" dirty="0">
                <a:latin typeface="UD デジタル 教科書体 N-B" panose="02020700000000000000" pitchFamily="17" charset="-128"/>
                <a:ea typeface="UD デジタル 教科書体 N-B" panose="02020700000000000000" pitchFamily="17" charset="-128"/>
              </a:rPr>
              <a:t>わたし　                       せつじつ　    おも　        よ     　そ</a:t>
            </a:r>
            <a:endParaRPr kumimoji="0" lang="en-US" altLang="ja-JP" sz="9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2000" b="1" dirty="0">
                <a:latin typeface="UD デジタル 教科書体 N-B" panose="02020700000000000000" pitchFamily="17" charset="-128"/>
                <a:ea typeface="UD デジタル 教科書体 N-B" panose="02020700000000000000" pitchFamily="17" charset="-128"/>
              </a:rPr>
              <a:t>私たちは、その切実な思いに寄り添い、</a:t>
            </a:r>
            <a:endParaRPr kumimoji="0" lang="en-US" altLang="ja-JP" sz="20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900" b="1" dirty="0">
                <a:latin typeface="UD デジタル 教科書体 N-B" panose="02020700000000000000" pitchFamily="17" charset="-128"/>
                <a:ea typeface="UD デジタル 教科書体 N-B" panose="02020700000000000000" pitchFamily="17" charset="-128"/>
              </a:rPr>
              <a:t>いちにち   　はや　                      らち     ひがいしゃ　      きこく</a:t>
            </a:r>
            <a:endParaRPr kumimoji="0" lang="en-US" altLang="ja-JP" sz="9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2000" b="1" dirty="0">
                <a:latin typeface="UD デジタル 教科書体 N-B" panose="02020700000000000000" pitchFamily="17" charset="-128"/>
                <a:ea typeface="UD デジタル 教科書体 N-B" panose="02020700000000000000" pitchFamily="17" charset="-128"/>
              </a:rPr>
              <a:t>一日も早くすべての拉致被害者が帰国できるよう、</a:t>
            </a:r>
            <a:endParaRPr kumimoji="0" lang="en-US" altLang="ja-JP" sz="20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900" b="1" dirty="0">
                <a:latin typeface="UD デジタル 教科書体 N-B" panose="02020700000000000000" pitchFamily="17" charset="-128"/>
                <a:ea typeface="UD デジタル 教科書体 N-B" panose="02020700000000000000" pitchFamily="17" charset="-128"/>
              </a:rPr>
              <a:t> ひとり　                  かんしん　    よ　    つづ　       つた　    あ</a:t>
            </a:r>
            <a:endParaRPr kumimoji="0" lang="en-US" altLang="ja-JP" sz="9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2000" b="1" dirty="0">
                <a:latin typeface="UD デジタル 教科書体 N-B" panose="02020700000000000000" pitchFamily="17" charset="-128"/>
                <a:ea typeface="UD デジタル 教科書体 N-B" panose="02020700000000000000" pitchFamily="17" charset="-128"/>
              </a:rPr>
              <a:t>一人ひとりが関心を寄せ続け、伝え合うことが、</a:t>
            </a:r>
            <a:endParaRPr kumimoji="0" lang="en-US" altLang="ja-JP" sz="20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900" b="1" dirty="0">
                <a:latin typeface="UD デジタル 教科書体 N-B" panose="02020700000000000000" pitchFamily="17" charset="-128"/>
                <a:ea typeface="UD デジタル 教科書体 N-B" panose="02020700000000000000" pitchFamily="17" charset="-128"/>
              </a:rPr>
              <a:t> かいけつ　   む　             おお　       ちから</a:t>
            </a:r>
            <a:endParaRPr kumimoji="0" lang="en-US" altLang="ja-JP" sz="9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r>
              <a:rPr kumimoji="0" lang="ja-JP" altLang="en-US" sz="2000" b="1" dirty="0">
                <a:latin typeface="UD デジタル 教科書体 N-B" panose="02020700000000000000" pitchFamily="17" charset="-128"/>
                <a:ea typeface="UD デジタル 教科書体 N-B" panose="02020700000000000000" pitchFamily="17" charset="-128"/>
              </a:rPr>
              <a:t>解決に向けて、大きな力となります。</a:t>
            </a:r>
            <a:endParaRPr kumimoji="0" lang="en-US" altLang="ja-JP" sz="20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endParaRPr kumimoji="0" lang="en-US" altLang="ja-JP" sz="900" b="1" dirty="0">
              <a:latin typeface="UD デジタル 教科書体 N-B" panose="02020700000000000000" pitchFamily="17" charset="-128"/>
              <a:ea typeface="UD デジタル 教科書体 N-B" panose="02020700000000000000" pitchFamily="17" charset="-128"/>
            </a:endParaRPr>
          </a:p>
          <a:p>
            <a:pPr>
              <a:lnSpc>
                <a:spcPts val="1800"/>
              </a:lnSpc>
              <a:spcBef>
                <a:spcPct val="0"/>
              </a:spcBef>
              <a:buFontTx/>
              <a:buNone/>
            </a:pPr>
            <a:endParaRPr kumimoji="0" lang="en-US" altLang="ja-JP" sz="900" b="1" dirty="0">
              <a:latin typeface="UD デジタル 教科書体 N-B" panose="02020700000000000000" pitchFamily="17" charset="-128"/>
              <a:ea typeface="UD デジタル 教科書体 N-B" panose="02020700000000000000" pitchFamily="17" charset="-128"/>
            </a:endParaRPr>
          </a:p>
          <a:p>
            <a:pPr>
              <a:lnSpc>
                <a:spcPts val="3000"/>
              </a:lnSpc>
              <a:spcBef>
                <a:spcPct val="0"/>
              </a:spcBef>
              <a:buFontTx/>
              <a:buNone/>
            </a:pPr>
            <a:r>
              <a:rPr kumimoji="0" lang="ja-JP" altLang="en-US" sz="1200" b="1" dirty="0">
                <a:latin typeface="UD デジタル 教科書体 N-B" panose="02020700000000000000" pitchFamily="17" charset="-128"/>
                <a:ea typeface="UD デジタル 教科書体 N-B" panose="02020700000000000000" pitchFamily="17" charset="-128"/>
              </a:rPr>
              <a:t>                 らち     もんだい　      し　                                  つた</a:t>
            </a:r>
            <a:endParaRPr kumimoji="0" lang="en-US" altLang="ja-JP" sz="1200" b="1" dirty="0">
              <a:latin typeface="UD デジタル 教科書体 N-B" panose="02020700000000000000" pitchFamily="17" charset="-128"/>
              <a:ea typeface="UD デジタル 教科書体 N-B" panose="02020700000000000000" pitchFamily="17" charset="-128"/>
            </a:endParaRPr>
          </a:p>
          <a:p>
            <a:pPr>
              <a:lnSpc>
                <a:spcPct val="80000"/>
              </a:lnSpc>
              <a:spcBef>
                <a:spcPct val="0"/>
              </a:spcBef>
              <a:buFontTx/>
              <a:buNone/>
            </a:pPr>
            <a:r>
              <a:rPr kumimoji="0" lang="ja-JP" altLang="en-US" sz="3000" b="1" dirty="0">
                <a:latin typeface="UD デジタル 教科書体 N-B" panose="02020700000000000000" pitchFamily="17" charset="-128"/>
                <a:ea typeface="UD デジタル 教科書体 N-B" panose="02020700000000000000" pitchFamily="17" charset="-128"/>
              </a:rPr>
              <a:t>もっと拉致問題を知ろう。そして、伝えていこう。</a:t>
            </a:r>
            <a:endParaRPr kumimoji="0" lang="ja-JP" altLang="en-US" sz="3000" dirty="0">
              <a:latin typeface="UD デジタル 教科書体 N-B" panose="02020700000000000000" pitchFamily="17" charset="-128"/>
              <a:ea typeface="UD デジタル 教科書体 N-B" panose="02020700000000000000" pitchFamily="17" charset="-128"/>
            </a:endParaRPr>
          </a:p>
        </p:txBody>
      </p:sp>
      <p:grpSp>
        <p:nvGrpSpPr>
          <p:cNvPr id="87044" name="グループ化 5">
            <a:extLst>
              <a:ext uri="{FF2B5EF4-FFF2-40B4-BE49-F238E27FC236}">
                <a16:creationId xmlns:a16="http://schemas.microsoft.com/office/drawing/2014/main" id="{AC3D6626-65CA-A785-F458-6CA4F229D879}"/>
              </a:ext>
            </a:extLst>
          </p:cNvPr>
          <p:cNvGrpSpPr>
            <a:grpSpLocks/>
          </p:cNvGrpSpPr>
          <p:nvPr/>
        </p:nvGrpSpPr>
        <p:grpSpPr bwMode="auto">
          <a:xfrm>
            <a:off x="4887035" y="998730"/>
            <a:ext cx="4004553" cy="1665300"/>
            <a:chOff x="5796231" y="758841"/>
            <a:chExt cx="3195179" cy="2728623"/>
          </a:xfrm>
        </p:grpSpPr>
        <p:sp>
          <p:nvSpPr>
            <p:cNvPr id="3" name="四角形: 角を丸くする 2">
              <a:extLst>
                <a:ext uri="{FF2B5EF4-FFF2-40B4-BE49-F238E27FC236}">
                  <a16:creationId xmlns:a16="http://schemas.microsoft.com/office/drawing/2014/main" id="{0F253A74-D769-D41A-C6F9-02B92E80862D}"/>
                </a:ext>
              </a:extLst>
            </p:cNvPr>
            <p:cNvSpPr/>
            <p:nvPr/>
          </p:nvSpPr>
          <p:spPr>
            <a:xfrm>
              <a:off x="5796231" y="758841"/>
              <a:ext cx="3195179" cy="272862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2400"/>
            </a:p>
          </p:txBody>
        </p:sp>
        <p:sp>
          <p:nvSpPr>
            <p:cNvPr id="76805" name="正方形/長方形 10">
              <a:extLst>
                <a:ext uri="{FF2B5EF4-FFF2-40B4-BE49-F238E27FC236}">
                  <a16:creationId xmlns:a16="http://schemas.microsoft.com/office/drawing/2014/main" id="{06D547D4-AD76-BD46-1EFF-8B09AECBAAD0}"/>
                </a:ext>
              </a:extLst>
            </p:cNvPr>
            <p:cNvSpPr>
              <a:spLocks noChangeArrowheads="1"/>
            </p:cNvSpPr>
            <p:nvPr/>
          </p:nvSpPr>
          <p:spPr bwMode="auto">
            <a:xfrm>
              <a:off x="6091495" y="1178750"/>
              <a:ext cx="2790310" cy="230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3600" b="1" dirty="0">
                  <a:latin typeface="メイリオ" panose="020B0604030504040204" pitchFamily="50" charset="-128"/>
                  <a:ea typeface="メイリオ" panose="020B0604030504040204" pitchFamily="50" charset="-128"/>
                </a:rPr>
                <a:t>わたしたちに</a:t>
              </a:r>
              <a:endParaRPr kumimoji="0" lang="en-US" altLang="ja-JP" sz="3600" b="1" dirty="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3600" b="1" dirty="0">
                  <a:latin typeface="メイリオ" panose="020B0604030504040204" pitchFamily="50" charset="-128"/>
                  <a:ea typeface="メイリオ" panose="020B0604030504040204" pitchFamily="50" charset="-128"/>
                </a:rPr>
                <a:t>何ができるの？</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図 4">
            <a:extLst>
              <a:ext uri="{FF2B5EF4-FFF2-40B4-BE49-F238E27FC236}">
                <a16:creationId xmlns:a16="http://schemas.microsoft.com/office/drawing/2014/main" id="{95AE3C91-C29C-6018-DB63-5626D9268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 y="80963"/>
            <a:ext cx="2598738"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グループ化 16">
            <a:extLst>
              <a:ext uri="{FF2B5EF4-FFF2-40B4-BE49-F238E27FC236}">
                <a16:creationId xmlns:a16="http://schemas.microsoft.com/office/drawing/2014/main" id="{ED990E4A-C3D1-09F4-9AB7-2884BA4BC87A}"/>
              </a:ext>
            </a:extLst>
          </p:cNvPr>
          <p:cNvGrpSpPr>
            <a:grpSpLocks/>
          </p:cNvGrpSpPr>
          <p:nvPr/>
        </p:nvGrpSpPr>
        <p:grpSpPr bwMode="auto">
          <a:xfrm rot="-447491">
            <a:off x="144463" y="1001713"/>
            <a:ext cx="2974975" cy="461962"/>
            <a:chOff x="123314" y="1490005"/>
            <a:chExt cx="2976151" cy="461667"/>
          </a:xfrm>
        </p:grpSpPr>
        <p:sp>
          <p:nvSpPr>
            <p:cNvPr id="16" name="楕円 15">
              <a:extLst>
                <a:ext uri="{FF2B5EF4-FFF2-40B4-BE49-F238E27FC236}">
                  <a16:creationId xmlns:a16="http://schemas.microsoft.com/office/drawing/2014/main" id="{C21F8B46-B70C-6699-375F-BD40C43237D2}"/>
                </a:ext>
              </a:extLst>
            </p:cNvPr>
            <p:cNvSpPr/>
            <p:nvPr/>
          </p:nvSpPr>
          <p:spPr>
            <a:xfrm>
              <a:off x="123125" y="1489682"/>
              <a:ext cx="2976151" cy="39186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8905" name="正方形/長方形 5">
              <a:extLst>
                <a:ext uri="{FF2B5EF4-FFF2-40B4-BE49-F238E27FC236}">
                  <a16:creationId xmlns:a16="http://schemas.microsoft.com/office/drawing/2014/main" id="{E6A49947-C56C-3EEB-87FE-6491F459C203}"/>
                </a:ext>
              </a:extLst>
            </p:cNvPr>
            <p:cNvSpPr>
              <a:spLocks noChangeArrowheads="1"/>
            </p:cNvSpPr>
            <p:nvPr/>
          </p:nvSpPr>
          <p:spPr bwMode="auto">
            <a:xfrm>
              <a:off x="180300" y="14900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忘れてはいけない</a:t>
              </a:r>
            </a:p>
          </p:txBody>
        </p:sp>
      </p:grpSp>
      <p:grpSp>
        <p:nvGrpSpPr>
          <p:cNvPr id="27" name="グループ化 26">
            <a:extLst>
              <a:ext uri="{FF2B5EF4-FFF2-40B4-BE49-F238E27FC236}">
                <a16:creationId xmlns:a16="http://schemas.microsoft.com/office/drawing/2014/main" id="{22A0282D-33BB-5BA2-392B-BDD8FB3ECDEE}"/>
              </a:ext>
            </a:extLst>
          </p:cNvPr>
          <p:cNvGrpSpPr>
            <a:grpSpLocks/>
          </p:cNvGrpSpPr>
          <p:nvPr/>
        </p:nvGrpSpPr>
        <p:grpSpPr bwMode="auto">
          <a:xfrm rot="-254050">
            <a:off x="-73025" y="4165600"/>
            <a:ext cx="4494213" cy="506413"/>
            <a:chOff x="1421650" y="3068960"/>
            <a:chExt cx="4493538" cy="506244"/>
          </a:xfrm>
        </p:grpSpPr>
        <p:sp>
          <p:nvSpPr>
            <p:cNvPr id="22" name="楕円 21">
              <a:extLst>
                <a:ext uri="{FF2B5EF4-FFF2-40B4-BE49-F238E27FC236}">
                  <a16:creationId xmlns:a16="http://schemas.microsoft.com/office/drawing/2014/main" id="{29EEBA1C-F743-5925-343F-FCC7A70053B6}"/>
                </a:ext>
              </a:extLst>
            </p:cNvPr>
            <p:cNvSpPr/>
            <p:nvPr/>
          </p:nvSpPr>
          <p:spPr>
            <a:xfrm>
              <a:off x="1622926" y="3050128"/>
              <a:ext cx="4271320" cy="47291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8903" name="正方形/長方形 7">
              <a:extLst>
                <a:ext uri="{FF2B5EF4-FFF2-40B4-BE49-F238E27FC236}">
                  <a16:creationId xmlns:a16="http://schemas.microsoft.com/office/drawing/2014/main" id="{78AEF6BE-C918-C8B1-A08B-9925E0364134}"/>
                </a:ext>
              </a:extLst>
            </p:cNvPr>
            <p:cNvSpPr>
              <a:spLocks noChangeArrowheads="1"/>
            </p:cNvSpPr>
            <p:nvPr/>
          </p:nvSpPr>
          <p:spPr bwMode="auto">
            <a:xfrm>
              <a:off x="1421650" y="3113539"/>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「自分ごと」として考えること</a:t>
              </a:r>
            </a:p>
          </p:txBody>
        </p:sp>
      </p:grpSp>
      <p:grpSp>
        <p:nvGrpSpPr>
          <p:cNvPr id="35" name="グループ化 34">
            <a:extLst>
              <a:ext uri="{FF2B5EF4-FFF2-40B4-BE49-F238E27FC236}">
                <a16:creationId xmlns:a16="http://schemas.microsoft.com/office/drawing/2014/main" id="{CFE75F2D-CCE4-BF73-9D2F-692B3AE7D636}"/>
              </a:ext>
            </a:extLst>
          </p:cNvPr>
          <p:cNvGrpSpPr>
            <a:grpSpLocks/>
          </p:cNvGrpSpPr>
          <p:nvPr/>
        </p:nvGrpSpPr>
        <p:grpSpPr bwMode="auto">
          <a:xfrm rot="-364159">
            <a:off x="4959350" y="6042025"/>
            <a:ext cx="3738563" cy="461963"/>
            <a:chOff x="4160581" y="5951354"/>
            <a:chExt cx="3737791" cy="461665"/>
          </a:xfrm>
        </p:grpSpPr>
        <p:sp>
          <p:nvSpPr>
            <p:cNvPr id="26" name="楕円 25">
              <a:extLst>
                <a:ext uri="{FF2B5EF4-FFF2-40B4-BE49-F238E27FC236}">
                  <a16:creationId xmlns:a16="http://schemas.microsoft.com/office/drawing/2014/main" id="{32540A9D-0084-66EB-EBD9-102DCBF96007}"/>
                </a:ext>
              </a:extLst>
            </p:cNvPr>
            <p:cNvSpPr/>
            <p:nvPr/>
          </p:nvSpPr>
          <p:spPr>
            <a:xfrm>
              <a:off x="4146057" y="5945420"/>
              <a:ext cx="3569551" cy="37758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8901" name="正方形/長方形 14">
              <a:extLst>
                <a:ext uri="{FF2B5EF4-FFF2-40B4-BE49-F238E27FC236}">
                  <a16:creationId xmlns:a16="http://schemas.microsoft.com/office/drawing/2014/main" id="{23B4CCF9-510F-BB8D-DFD4-0F663D06A4A1}"/>
                </a:ext>
              </a:extLst>
            </p:cNvPr>
            <p:cNvSpPr>
              <a:spLocks noChangeArrowheads="1"/>
            </p:cNvSpPr>
            <p:nvPr/>
          </p:nvSpPr>
          <p:spPr bwMode="auto">
            <a:xfrm>
              <a:off x="4328164" y="5951354"/>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今、動く日がやってきた</a:t>
              </a:r>
            </a:p>
          </p:txBody>
        </p:sp>
      </p:grpSp>
      <p:sp>
        <p:nvSpPr>
          <p:cNvPr id="37" name="正方形/長方形 36">
            <a:extLst>
              <a:ext uri="{FF2B5EF4-FFF2-40B4-BE49-F238E27FC236}">
                <a16:creationId xmlns:a16="http://schemas.microsoft.com/office/drawing/2014/main" id="{12771873-68FA-DF85-11C5-77F8574A740B}"/>
              </a:ext>
            </a:extLst>
          </p:cNvPr>
          <p:cNvSpPr/>
          <p:nvPr/>
        </p:nvSpPr>
        <p:spPr>
          <a:xfrm>
            <a:off x="7099300" y="41275"/>
            <a:ext cx="2295525" cy="414338"/>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出典：拉致問題ホームページ </a:t>
            </a:r>
            <a:endParaRPr lang="en-US" altLang="ja-JP" sz="1050" dirty="0">
              <a:latin typeface="メイリオ" panose="020B0604030504040204" pitchFamily="50" charset="-128"/>
              <a:ea typeface="メイリオ" panose="020B0604030504040204" pitchFamily="50" charset="-128"/>
            </a:endParaRPr>
          </a:p>
          <a:p>
            <a:pPr>
              <a:defRPr/>
            </a:pP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http://www.rachi.go.jp/</a:t>
            </a:r>
            <a:r>
              <a:rPr lang="ja-JP" altLang="en-US" sz="1050" dirty="0">
                <a:latin typeface="メイリオ" panose="020B0604030504040204" pitchFamily="50" charset="-128"/>
                <a:ea typeface="メイリオ" panose="020B0604030504040204" pitchFamily="50" charset="-128"/>
              </a:rPr>
              <a:t>） </a:t>
            </a:r>
          </a:p>
        </p:txBody>
      </p:sp>
      <p:sp>
        <p:nvSpPr>
          <p:cNvPr id="78855" name="正方形/長方形 38">
            <a:extLst>
              <a:ext uri="{FF2B5EF4-FFF2-40B4-BE49-F238E27FC236}">
                <a16:creationId xmlns:a16="http://schemas.microsoft.com/office/drawing/2014/main" id="{E68CF522-061B-2B56-1F3E-16888C7C163C}"/>
              </a:ext>
            </a:extLst>
          </p:cNvPr>
          <p:cNvSpPr>
            <a:spLocks noChangeArrowheads="1"/>
          </p:cNvSpPr>
          <p:nvPr/>
        </p:nvSpPr>
        <p:spPr bwMode="auto">
          <a:xfrm>
            <a:off x="2676525" y="350838"/>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000" b="1">
                <a:latin typeface="メイリオ" panose="020B0604030504040204" pitchFamily="50" charset="-128"/>
                <a:ea typeface="メイリオ" panose="020B0604030504040204" pitchFamily="50" charset="-128"/>
              </a:rPr>
              <a:t>入賞作品</a:t>
            </a:r>
          </a:p>
        </p:txBody>
      </p:sp>
      <p:grpSp>
        <p:nvGrpSpPr>
          <p:cNvPr id="42" name="グループ化 41">
            <a:extLst>
              <a:ext uri="{FF2B5EF4-FFF2-40B4-BE49-F238E27FC236}">
                <a16:creationId xmlns:a16="http://schemas.microsoft.com/office/drawing/2014/main" id="{55017BC1-E033-0B77-1B05-20909C911FD2}"/>
              </a:ext>
            </a:extLst>
          </p:cNvPr>
          <p:cNvGrpSpPr>
            <a:grpSpLocks/>
          </p:cNvGrpSpPr>
          <p:nvPr/>
        </p:nvGrpSpPr>
        <p:grpSpPr bwMode="auto">
          <a:xfrm rot="254755">
            <a:off x="4776788" y="4144963"/>
            <a:ext cx="4271962" cy="544512"/>
            <a:chOff x="1644100" y="3068960"/>
            <a:chExt cx="4271087" cy="544404"/>
          </a:xfrm>
        </p:grpSpPr>
        <p:sp>
          <p:nvSpPr>
            <p:cNvPr id="43" name="楕円 42">
              <a:extLst>
                <a:ext uri="{FF2B5EF4-FFF2-40B4-BE49-F238E27FC236}">
                  <a16:creationId xmlns:a16="http://schemas.microsoft.com/office/drawing/2014/main" id="{095171C1-567A-99C1-BCBA-58883D138C38}"/>
                </a:ext>
              </a:extLst>
            </p:cNvPr>
            <p:cNvSpPr/>
            <p:nvPr/>
          </p:nvSpPr>
          <p:spPr>
            <a:xfrm>
              <a:off x="1627031" y="3046255"/>
              <a:ext cx="4271087" cy="47298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8899" name="正方形/長方形 43">
              <a:extLst>
                <a:ext uri="{FF2B5EF4-FFF2-40B4-BE49-F238E27FC236}">
                  <a16:creationId xmlns:a16="http://schemas.microsoft.com/office/drawing/2014/main" id="{02CE930B-E69F-E7BC-0155-C9C056CA1CCB}"/>
                </a:ext>
              </a:extLst>
            </p:cNvPr>
            <p:cNvSpPr>
              <a:spLocks noChangeArrowheads="1"/>
            </p:cNvSpPr>
            <p:nvPr/>
          </p:nvSpPr>
          <p:spPr bwMode="auto">
            <a:xfrm>
              <a:off x="1725363" y="3151699"/>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忘れてはいけない、広めよう</a:t>
              </a:r>
            </a:p>
          </p:txBody>
        </p:sp>
      </p:grpSp>
      <p:grpSp>
        <p:nvGrpSpPr>
          <p:cNvPr id="45" name="グループ化 44">
            <a:extLst>
              <a:ext uri="{FF2B5EF4-FFF2-40B4-BE49-F238E27FC236}">
                <a16:creationId xmlns:a16="http://schemas.microsoft.com/office/drawing/2014/main" id="{8628404F-6C95-C6BF-4473-D488F8995B85}"/>
              </a:ext>
            </a:extLst>
          </p:cNvPr>
          <p:cNvGrpSpPr>
            <a:grpSpLocks/>
          </p:cNvGrpSpPr>
          <p:nvPr/>
        </p:nvGrpSpPr>
        <p:grpSpPr bwMode="auto">
          <a:xfrm rot="569656">
            <a:off x="4587875" y="520700"/>
            <a:ext cx="5024438" cy="466725"/>
            <a:chOff x="3454697" y="1246463"/>
            <a:chExt cx="4421970" cy="466285"/>
          </a:xfrm>
        </p:grpSpPr>
        <p:sp>
          <p:nvSpPr>
            <p:cNvPr id="46" name="楕円 45">
              <a:extLst>
                <a:ext uri="{FF2B5EF4-FFF2-40B4-BE49-F238E27FC236}">
                  <a16:creationId xmlns:a16="http://schemas.microsoft.com/office/drawing/2014/main" id="{3A4AABC9-5D2A-BAD4-9DA8-A543688FF058}"/>
                </a:ext>
              </a:extLst>
            </p:cNvPr>
            <p:cNvSpPr/>
            <p:nvPr/>
          </p:nvSpPr>
          <p:spPr>
            <a:xfrm>
              <a:off x="3448622" y="1239341"/>
              <a:ext cx="3927379" cy="38698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8897" name="正方形/長方形 46">
              <a:extLst>
                <a:ext uri="{FF2B5EF4-FFF2-40B4-BE49-F238E27FC236}">
                  <a16:creationId xmlns:a16="http://schemas.microsoft.com/office/drawing/2014/main" id="{3CB62ABF-BC03-1E0F-502C-319B140754E4}"/>
                </a:ext>
              </a:extLst>
            </p:cNvPr>
            <p:cNvSpPr>
              <a:spLocks noChangeArrowheads="1"/>
            </p:cNvSpPr>
            <p:nvPr/>
          </p:nvSpPr>
          <p:spPr bwMode="auto">
            <a:xfrm>
              <a:off x="3690906" y="1251083"/>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自分にできることを見つけて</a:t>
              </a:r>
            </a:p>
          </p:txBody>
        </p:sp>
      </p:grpSp>
      <p:grpSp>
        <p:nvGrpSpPr>
          <p:cNvPr id="78858" name="グループ化 43">
            <a:extLst>
              <a:ext uri="{FF2B5EF4-FFF2-40B4-BE49-F238E27FC236}">
                <a16:creationId xmlns:a16="http://schemas.microsoft.com/office/drawing/2014/main" id="{A8366ED6-7290-EFC2-43F2-4B03F42BBFE6}"/>
              </a:ext>
            </a:extLst>
          </p:cNvPr>
          <p:cNvGrpSpPr>
            <a:grpSpLocks/>
          </p:cNvGrpSpPr>
          <p:nvPr/>
        </p:nvGrpSpPr>
        <p:grpSpPr bwMode="auto">
          <a:xfrm>
            <a:off x="1739900" y="3016250"/>
            <a:ext cx="5664200" cy="815975"/>
            <a:chOff x="5832140" y="953725"/>
            <a:chExt cx="3195179" cy="1305145"/>
          </a:xfrm>
        </p:grpSpPr>
        <p:sp>
          <p:nvSpPr>
            <p:cNvPr id="47" name="四角形: 角を丸くする 46">
              <a:extLst>
                <a:ext uri="{FF2B5EF4-FFF2-40B4-BE49-F238E27FC236}">
                  <a16:creationId xmlns:a16="http://schemas.microsoft.com/office/drawing/2014/main" id="{CE47F5B7-E918-A9E2-EE90-7910FF0BC468}"/>
                </a:ext>
              </a:extLst>
            </p:cNvPr>
            <p:cNvSpPr/>
            <p:nvPr/>
          </p:nvSpPr>
          <p:spPr>
            <a:xfrm>
              <a:off x="5832140" y="953725"/>
              <a:ext cx="3195179" cy="130514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8895" name="正方形/長方形 49">
              <a:extLst>
                <a:ext uri="{FF2B5EF4-FFF2-40B4-BE49-F238E27FC236}">
                  <a16:creationId xmlns:a16="http://schemas.microsoft.com/office/drawing/2014/main" id="{B93885A4-8C0D-C172-EBC2-9ADE53A86F17}"/>
                </a:ext>
              </a:extLst>
            </p:cNvPr>
            <p:cNvSpPr>
              <a:spLocks noChangeArrowheads="1"/>
            </p:cNvSpPr>
            <p:nvPr/>
          </p:nvSpPr>
          <p:spPr bwMode="auto">
            <a:xfrm>
              <a:off x="6088152" y="1268243"/>
              <a:ext cx="27903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b="1">
                  <a:latin typeface="メイリオ" panose="020B0604030504040204" pitchFamily="50" charset="-128"/>
                  <a:ea typeface="メイリオ" panose="020B0604030504040204" pitchFamily="50" charset="-128"/>
                </a:rPr>
                <a:t>わたしたちに何ができるの？</a:t>
              </a:r>
            </a:p>
          </p:txBody>
        </p:sp>
      </p:grpSp>
      <p:grpSp>
        <p:nvGrpSpPr>
          <p:cNvPr id="10" name="グループ化 9">
            <a:extLst>
              <a:ext uri="{FF2B5EF4-FFF2-40B4-BE49-F238E27FC236}">
                <a16:creationId xmlns:a16="http://schemas.microsoft.com/office/drawing/2014/main" id="{0B2558E0-F014-79E4-3337-D353625CEB0F}"/>
              </a:ext>
            </a:extLst>
          </p:cNvPr>
          <p:cNvGrpSpPr>
            <a:grpSpLocks/>
          </p:cNvGrpSpPr>
          <p:nvPr/>
        </p:nvGrpSpPr>
        <p:grpSpPr bwMode="auto">
          <a:xfrm>
            <a:off x="2157413" y="1630363"/>
            <a:ext cx="4878387" cy="598487"/>
            <a:chOff x="2157413" y="1630435"/>
            <a:chExt cx="4878387" cy="598415"/>
          </a:xfrm>
        </p:grpSpPr>
        <p:grpSp>
          <p:nvGrpSpPr>
            <p:cNvPr id="78890" name="グループ化 18">
              <a:extLst>
                <a:ext uri="{FF2B5EF4-FFF2-40B4-BE49-F238E27FC236}">
                  <a16:creationId xmlns:a16="http://schemas.microsoft.com/office/drawing/2014/main" id="{36E7BB32-54B8-7B78-2B85-2C6C885CB7E7}"/>
                </a:ext>
              </a:extLst>
            </p:cNvPr>
            <p:cNvGrpSpPr>
              <a:grpSpLocks/>
            </p:cNvGrpSpPr>
            <p:nvPr/>
          </p:nvGrpSpPr>
          <p:grpSpPr bwMode="auto">
            <a:xfrm>
              <a:off x="2157413" y="1746250"/>
              <a:ext cx="4878387" cy="482600"/>
              <a:chOff x="1853752" y="1975878"/>
              <a:chExt cx="4878232" cy="482511"/>
            </a:xfrm>
          </p:grpSpPr>
          <p:sp>
            <p:nvSpPr>
              <p:cNvPr id="18" name="楕円 17">
                <a:extLst>
                  <a:ext uri="{FF2B5EF4-FFF2-40B4-BE49-F238E27FC236}">
                    <a16:creationId xmlns:a16="http://schemas.microsoft.com/office/drawing/2014/main" id="{CAC02B42-EF91-8217-29B7-FECEE8641261}"/>
                  </a:ext>
                </a:extLst>
              </p:cNvPr>
              <p:cNvSpPr/>
              <p:nvPr/>
            </p:nvSpPr>
            <p:spPr>
              <a:xfrm>
                <a:off x="1853752" y="1975936"/>
                <a:ext cx="4802034" cy="36977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8893" name="正方形/長方形 10">
                <a:extLst>
                  <a:ext uri="{FF2B5EF4-FFF2-40B4-BE49-F238E27FC236}">
                    <a16:creationId xmlns:a16="http://schemas.microsoft.com/office/drawing/2014/main" id="{14438A20-A655-696E-F6C2-F35A4807C447}"/>
                  </a:ext>
                </a:extLst>
              </p:cNvPr>
              <p:cNvSpPr>
                <a:spLocks noChangeArrowheads="1"/>
              </p:cNvSpPr>
              <p:nvPr/>
            </p:nvSpPr>
            <p:spPr bwMode="auto">
              <a:xfrm>
                <a:off x="1930670" y="1996724"/>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継承～横田滋さんの信念に学ぶ～</a:t>
                </a:r>
              </a:p>
            </p:txBody>
          </p:sp>
        </p:grpSp>
        <p:sp>
          <p:nvSpPr>
            <p:cNvPr id="78891" name="Text Box 6">
              <a:extLst>
                <a:ext uri="{FF2B5EF4-FFF2-40B4-BE49-F238E27FC236}">
                  <a16:creationId xmlns:a16="http://schemas.microsoft.com/office/drawing/2014/main" id="{C421A92C-7DAC-967B-146A-1FC8277DB077}"/>
                </a:ext>
              </a:extLst>
            </p:cNvPr>
            <p:cNvSpPr txBox="1">
              <a:spLocks noChangeArrowheads="1"/>
            </p:cNvSpPr>
            <p:nvPr/>
          </p:nvSpPr>
          <p:spPr bwMode="auto">
            <a:xfrm>
              <a:off x="2387800" y="1630435"/>
              <a:ext cx="41683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rPr>
                <a:t>けいしょう　　　　　　　　よこた　　　　　　しげる　　　　　　　　　　　　　　　　　　しんねん　　　　　　　　　 まな</a:t>
              </a:r>
            </a:p>
          </p:txBody>
        </p:sp>
      </p:grpSp>
      <p:grpSp>
        <p:nvGrpSpPr>
          <p:cNvPr id="9" name="グループ化 8">
            <a:extLst>
              <a:ext uri="{FF2B5EF4-FFF2-40B4-BE49-F238E27FC236}">
                <a16:creationId xmlns:a16="http://schemas.microsoft.com/office/drawing/2014/main" id="{AFF50104-D961-25C4-4002-0BA99937A4F1}"/>
              </a:ext>
            </a:extLst>
          </p:cNvPr>
          <p:cNvGrpSpPr>
            <a:grpSpLocks/>
          </p:cNvGrpSpPr>
          <p:nvPr/>
        </p:nvGrpSpPr>
        <p:grpSpPr bwMode="auto">
          <a:xfrm>
            <a:off x="3168650" y="985838"/>
            <a:ext cx="3927475" cy="593725"/>
            <a:chOff x="3168650" y="986411"/>
            <a:chExt cx="3927475" cy="593152"/>
          </a:xfrm>
        </p:grpSpPr>
        <p:grpSp>
          <p:nvGrpSpPr>
            <p:cNvPr id="78886" name="グループ化 35">
              <a:extLst>
                <a:ext uri="{FF2B5EF4-FFF2-40B4-BE49-F238E27FC236}">
                  <a16:creationId xmlns:a16="http://schemas.microsoft.com/office/drawing/2014/main" id="{8684C1A1-9031-5D4C-A10B-5DED4CDD08DE}"/>
                </a:ext>
              </a:extLst>
            </p:cNvPr>
            <p:cNvGrpSpPr>
              <a:grpSpLocks/>
            </p:cNvGrpSpPr>
            <p:nvPr/>
          </p:nvGrpSpPr>
          <p:grpSpPr bwMode="auto">
            <a:xfrm>
              <a:off x="3168650" y="1112838"/>
              <a:ext cx="3927475" cy="466725"/>
              <a:chOff x="3454697" y="1246463"/>
              <a:chExt cx="3927387" cy="466285"/>
            </a:xfrm>
          </p:grpSpPr>
          <p:sp>
            <p:nvSpPr>
              <p:cNvPr id="23" name="楕円 22">
                <a:extLst>
                  <a:ext uri="{FF2B5EF4-FFF2-40B4-BE49-F238E27FC236}">
                    <a16:creationId xmlns:a16="http://schemas.microsoft.com/office/drawing/2014/main" id="{A9159455-5F50-730A-C1F8-2EEDCC5E9DFD}"/>
                  </a:ext>
                </a:extLst>
              </p:cNvPr>
              <p:cNvSpPr/>
              <p:nvPr/>
            </p:nvSpPr>
            <p:spPr>
              <a:xfrm>
                <a:off x="3454697" y="1246913"/>
                <a:ext cx="3927387" cy="38661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8889" name="正方形/長方形 11">
                <a:extLst>
                  <a:ext uri="{FF2B5EF4-FFF2-40B4-BE49-F238E27FC236}">
                    <a16:creationId xmlns:a16="http://schemas.microsoft.com/office/drawing/2014/main" id="{A963708F-2CA2-4649-5884-8C5FB383727C}"/>
                  </a:ext>
                </a:extLst>
              </p:cNvPr>
              <p:cNvSpPr>
                <a:spLocks noChangeArrowheads="1"/>
              </p:cNvSpPr>
              <p:nvPr/>
            </p:nvSpPr>
            <p:spPr bwMode="auto">
              <a:xfrm>
                <a:off x="3690906" y="1251083"/>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関心をもつことが第一歩</a:t>
                </a:r>
              </a:p>
            </p:txBody>
          </p:sp>
        </p:grpSp>
        <p:sp>
          <p:nvSpPr>
            <p:cNvPr id="78887" name="Text Box 6">
              <a:extLst>
                <a:ext uri="{FF2B5EF4-FFF2-40B4-BE49-F238E27FC236}">
                  <a16:creationId xmlns:a16="http://schemas.microsoft.com/office/drawing/2014/main" id="{E300FFF9-CCCA-D0D4-AB43-FA819A541CAD}"/>
                </a:ext>
              </a:extLst>
            </p:cNvPr>
            <p:cNvSpPr txBox="1">
              <a:spLocks noChangeArrowheads="1"/>
            </p:cNvSpPr>
            <p:nvPr/>
          </p:nvSpPr>
          <p:spPr bwMode="auto">
            <a:xfrm>
              <a:off x="3438568" y="986411"/>
              <a:ext cx="342868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rPr>
                <a:t>　　かんしん　　　　　　　　　　　　　　　　　　　　　　　　　　　　　　　　　　　だい　　　いっぽ</a:t>
              </a:r>
            </a:p>
          </p:txBody>
        </p:sp>
      </p:grpSp>
      <p:grpSp>
        <p:nvGrpSpPr>
          <p:cNvPr id="12" name="グループ化 11">
            <a:extLst>
              <a:ext uri="{FF2B5EF4-FFF2-40B4-BE49-F238E27FC236}">
                <a16:creationId xmlns:a16="http://schemas.microsoft.com/office/drawing/2014/main" id="{FF9013EB-3CBC-D89B-A546-D9AAAEDF724D}"/>
              </a:ext>
            </a:extLst>
          </p:cNvPr>
          <p:cNvGrpSpPr>
            <a:grpSpLocks/>
          </p:cNvGrpSpPr>
          <p:nvPr/>
        </p:nvGrpSpPr>
        <p:grpSpPr bwMode="auto">
          <a:xfrm>
            <a:off x="0" y="2233613"/>
            <a:ext cx="4800600" cy="601662"/>
            <a:chOff x="0" y="2233885"/>
            <a:chExt cx="4800600" cy="601390"/>
          </a:xfrm>
        </p:grpSpPr>
        <p:grpSp>
          <p:nvGrpSpPr>
            <p:cNvPr id="78882" name="グループ化 19">
              <a:extLst>
                <a:ext uri="{FF2B5EF4-FFF2-40B4-BE49-F238E27FC236}">
                  <a16:creationId xmlns:a16="http://schemas.microsoft.com/office/drawing/2014/main" id="{6DD2187D-4A6C-7483-13F9-F2A99D66B76E}"/>
                </a:ext>
              </a:extLst>
            </p:cNvPr>
            <p:cNvGrpSpPr>
              <a:grpSpLocks/>
            </p:cNvGrpSpPr>
            <p:nvPr/>
          </p:nvGrpSpPr>
          <p:grpSpPr bwMode="auto">
            <a:xfrm rot="-176465">
              <a:off x="0" y="2362200"/>
              <a:ext cx="4800600" cy="473075"/>
              <a:chOff x="123314" y="2575252"/>
              <a:chExt cx="4801314" cy="473764"/>
            </a:xfrm>
          </p:grpSpPr>
          <p:sp>
            <p:nvSpPr>
              <p:cNvPr id="21" name="楕円 20">
                <a:extLst>
                  <a:ext uri="{FF2B5EF4-FFF2-40B4-BE49-F238E27FC236}">
                    <a16:creationId xmlns:a16="http://schemas.microsoft.com/office/drawing/2014/main" id="{23D401D1-E1AB-8B8E-48E3-7995570A36F5}"/>
                  </a:ext>
                </a:extLst>
              </p:cNvPr>
              <p:cNvSpPr/>
              <p:nvPr/>
            </p:nvSpPr>
            <p:spPr>
              <a:xfrm>
                <a:off x="360468" y="2554335"/>
                <a:ext cx="4374212" cy="37025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8885" name="正方形/長方形 6">
                <a:extLst>
                  <a:ext uri="{FF2B5EF4-FFF2-40B4-BE49-F238E27FC236}">
                    <a16:creationId xmlns:a16="http://schemas.microsoft.com/office/drawing/2014/main" id="{3972F256-ED42-4D45-5F07-9B5612E43D83}"/>
                  </a:ext>
                </a:extLst>
              </p:cNvPr>
              <p:cNvSpPr>
                <a:spLocks noChangeArrowheads="1"/>
              </p:cNvSpPr>
              <p:nvPr/>
            </p:nvSpPr>
            <p:spPr bwMode="auto">
              <a:xfrm>
                <a:off x="123314" y="2587351"/>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solidFill>
                      <a:srgbClr val="333333"/>
                    </a:solidFill>
                    <a:latin typeface="メイリオ" panose="020B0604030504040204" pitchFamily="50" charset="-128"/>
                    <a:ea typeface="メイリオ" panose="020B0604030504040204" pitchFamily="50" charset="-128"/>
                  </a:rPr>
                  <a:t>「心から笑い合える日のために」</a:t>
                </a:r>
                <a:endParaRPr kumimoji="0" lang="ja-JP" altLang="en-US" sz="2400" b="1">
                  <a:latin typeface="メイリオ" panose="020B0604030504040204" pitchFamily="50" charset="-128"/>
                  <a:ea typeface="メイリオ" panose="020B0604030504040204" pitchFamily="50" charset="-128"/>
                </a:endParaRPr>
              </a:p>
            </p:txBody>
          </p:sp>
        </p:grpSp>
        <p:sp>
          <p:nvSpPr>
            <p:cNvPr id="78883" name="Text Box 6">
              <a:extLst>
                <a:ext uri="{FF2B5EF4-FFF2-40B4-BE49-F238E27FC236}">
                  <a16:creationId xmlns:a16="http://schemas.microsoft.com/office/drawing/2014/main" id="{5045AACE-8F2A-BE10-DBD0-949A9C89CC93}"/>
                </a:ext>
              </a:extLst>
            </p:cNvPr>
            <p:cNvSpPr txBox="1">
              <a:spLocks noChangeArrowheads="1"/>
            </p:cNvSpPr>
            <p:nvPr/>
          </p:nvSpPr>
          <p:spPr bwMode="auto">
            <a:xfrm rot="-155295">
              <a:off x="315894" y="2233885"/>
              <a:ext cx="41683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rPr>
                <a:t>こころ　　　　　　　　　　　　わら　　　　　　　　　あ　　　　　　　　　　　　　　ひ</a:t>
              </a:r>
            </a:p>
          </p:txBody>
        </p:sp>
      </p:grpSp>
      <p:grpSp>
        <p:nvGrpSpPr>
          <p:cNvPr id="11" name="グループ化 10">
            <a:extLst>
              <a:ext uri="{FF2B5EF4-FFF2-40B4-BE49-F238E27FC236}">
                <a16:creationId xmlns:a16="http://schemas.microsoft.com/office/drawing/2014/main" id="{034AE3F9-E36C-18A3-6CFA-00F6D122B58D}"/>
              </a:ext>
            </a:extLst>
          </p:cNvPr>
          <p:cNvGrpSpPr>
            <a:grpSpLocks/>
          </p:cNvGrpSpPr>
          <p:nvPr/>
        </p:nvGrpSpPr>
        <p:grpSpPr bwMode="auto">
          <a:xfrm>
            <a:off x="6748463" y="2209800"/>
            <a:ext cx="2424112" cy="577850"/>
            <a:chOff x="6748463" y="2210078"/>
            <a:chExt cx="2423356" cy="577572"/>
          </a:xfrm>
        </p:grpSpPr>
        <p:grpSp>
          <p:nvGrpSpPr>
            <p:cNvPr id="78878" name="グループ化 33">
              <a:extLst>
                <a:ext uri="{FF2B5EF4-FFF2-40B4-BE49-F238E27FC236}">
                  <a16:creationId xmlns:a16="http://schemas.microsoft.com/office/drawing/2014/main" id="{D9F98177-36E0-4264-0EB7-3235A709D3E0}"/>
                </a:ext>
              </a:extLst>
            </p:cNvPr>
            <p:cNvGrpSpPr>
              <a:grpSpLocks/>
            </p:cNvGrpSpPr>
            <p:nvPr/>
          </p:nvGrpSpPr>
          <p:grpSpPr bwMode="auto">
            <a:xfrm rot="833874">
              <a:off x="6748463" y="2311400"/>
              <a:ext cx="2351087" cy="476250"/>
              <a:chOff x="6345584" y="4397780"/>
              <a:chExt cx="2350622" cy="475546"/>
            </a:xfrm>
          </p:grpSpPr>
          <p:sp>
            <p:nvSpPr>
              <p:cNvPr id="32" name="楕円 31">
                <a:extLst>
                  <a:ext uri="{FF2B5EF4-FFF2-40B4-BE49-F238E27FC236}">
                    <a16:creationId xmlns:a16="http://schemas.microsoft.com/office/drawing/2014/main" id="{F83564C1-545D-DD9E-C499-F7296D3D8E91}"/>
                  </a:ext>
                </a:extLst>
              </p:cNvPr>
              <p:cNvSpPr/>
              <p:nvPr/>
            </p:nvSpPr>
            <p:spPr>
              <a:xfrm>
                <a:off x="6344536" y="4395210"/>
                <a:ext cx="2334023" cy="46105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8881" name="正方形/長方形 8">
                <a:extLst>
                  <a:ext uri="{FF2B5EF4-FFF2-40B4-BE49-F238E27FC236}">
                    <a16:creationId xmlns:a16="http://schemas.microsoft.com/office/drawing/2014/main" id="{EECDCD90-A347-8449-CD10-62DD1D43DA04}"/>
                  </a:ext>
                </a:extLst>
              </p:cNvPr>
              <p:cNvSpPr>
                <a:spLocks noChangeArrowheads="1"/>
              </p:cNvSpPr>
              <p:nvPr/>
            </p:nvSpPr>
            <p:spPr bwMode="auto">
              <a:xfrm>
                <a:off x="6357104" y="441166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一歩踏み出そう</a:t>
                </a:r>
              </a:p>
            </p:txBody>
          </p:sp>
        </p:grpSp>
        <p:sp>
          <p:nvSpPr>
            <p:cNvPr id="78879" name="Text Box 6">
              <a:extLst>
                <a:ext uri="{FF2B5EF4-FFF2-40B4-BE49-F238E27FC236}">
                  <a16:creationId xmlns:a16="http://schemas.microsoft.com/office/drawing/2014/main" id="{87A3AECC-CDAA-02DB-0161-AC1360260B7B}"/>
                </a:ext>
              </a:extLst>
            </p:cNvPr>
            <p:cNvSpPr txBox="1">
              <a:spLocks noChangeArrowheads="1"/>
            </p:cNvSpPr>
            <p:nvPr/>
          </p:nvSpPr>
          <p:spPr bwMode="auto">
            <a:xfrm rot="876220">
              <a:off x="7034252" y="2210078"/>
              <a:ext cx="21375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rPr>
                <a:t>いっぽ　　　　　ふ　　　　　　　　　だ</a:t>
              </a:r>
            </a:p>
          </p:txBody>
        </p:sp>
      </p:grpSp>
      <p:grpSp>
        <p:nvGrpSpPr>
          <p:cNvPr id="15" name="グループ化 14">
            <a:extLst>
              <a:ext uri="{FF2B5EF4-FFF2-40B4-BE49-F238E27FC236}">
                <a16:creationId xmlns:a16="http://schemas.microsoft.com/office/drawing/2014/main" id="{D3E0AB44-7952-87FD-9729-481AC33F752B}"/>
              </a:ext>
            </a:extLst>
          </p:cNvPr>
          <p:cNvGrpSpPr>
            <a:grpSpLocks/>
          </p:cNvGrpSpPr>
          <p:nvPr/>
        </p:nvGrpSpPr>
        <p:grpSpPr bwMode="auto">
          <a:xfrm>
            <a:off x="261938" y="6045200"/>
            <a:ext cx="4371975" cy="598488"/>
            <a:chOff x="261938" y="6045415"/>
            <a:chExt cx="4371582" cy="598273"/>
          </a:xfrm>
        </p:grpSpPr>
        <p:grpSp>
          <p:nvGrpSpPr>
            <p:cNvPr id="78874" name="グループ化 30">
              <a:extLst>
                <a:ext uri="{FF2B5EF4-FFF2-40B4-BE49-F238E27FC236}">
                  <a16:creationId xmlns:a16="http://schemas.microsoft.com/office/drawing/2014/main" id="{A4245D86-4E13-CE4A-CEF0-958A78D881B7}"/>
                </a:ext>
              </a:extLst>
            </p:cNvPr>
            <p:cNvGrpSpPr>
              <a:grpSpLocks/>
            </p:cNvGrpSpPr>
            <p:nvPr/>
          </p:nvGrpSpPr>
          <p:grpSpPr bwMode="auto">
            <a:xfrm>
              <a:off x="261938" y="6142038"/>
              <a:ext cx="4276725" cy="501650"/>
              <a:chOff x="2147632" y="5265587"/>
              <a:chExt cx="4276575" cy="499402"/>
            </a:xfrm>
          </p:grpSpPr>
          <p:sp>
            <p:nvSpPr>
              <p:cNvPr id="33" name="楕円 32">
                <a:extLst>
                  <a:ext uri="{FF2B5EF4-FFF2-40B4-BE49-F238E27FC236}">
                    <a16:creationId xmlns:a16="http://schemas.microsoft.com/office/drawing/2014/main" id="{86E60863-8923-ABE8-0402-237984064BE2}"/>
                  </a:ext>
                </a:extLst>
              </p:cNvPr>
              <p:cNvSpPr/>
              <p:nvPr/>
            </p:nvSpPr>
            <p:spPr>
              <a:xfrm>
                <a:off x="2147632" y="5265766"/>
                <a:ext cx="4209524" cy="46130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8877" name="正方形/長方形 13">
                <a:extLst>
                  <a:ext uri="{FF2B5EF4-FFF2-40B4-BE49-F238E27FC236}">
                    <a16:creationId xmlns:a16="http://schemas.microsoft.com/office/drawing/2014/main" id="{61C12D7A-9364-483B-2196-3D6400D0C438}"/>
                  </a:ext>
                </a:extLst>
              </p:cNvPr>
              <p:cNvSpPr>
                <a:spLocks noChangeArrowheads="1"/>
              </p:cNvSpPr>
              <p:nvPr/>
            </p:nvSpPr>
            <p:spPr bwMode="auto">
              <a:xfrm>
                <a:off x="2238446" y="5303324"/>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悲劇で終わらせてはならない</a:t>
                </a:r>
              </a:p>
            </p:txBody>
          </p:sp>
        </p:grpSp>
        <p:sp>
          <p:nvSpPr>
            <p:cNvPr id="78875" name="Text Box 6">
              <a:extLst>
                <a:ext uri="{FF2B5EF4-FFF2-40B4-BE49-F238E27FC236}">
                  <a16:creationId xmlns:a16="http://schemas.microsoft.com/office/drawing/2014/main" id="{81A4A37F-AF94-3E03-F91B-0368785F68E4}"/>
                </a:ext>
              </a:extLst>
            </p:cNvPr>
            <p:cNvSpPr txBox="1">
              <a:spLocks noChangeArrowheads="1"/>
            </p:cNvSpPr>
            <p:nvPr/>
          </p:nvSpPr>
          <p:spPr bwMode="auto">
            <a:xfrm>
              <a:off x="465145" y="6045415"/>
              <a:ext cx="41683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rPr>
                <a:t>ひげき　　　　　　　　　　　 お</a:t>
              </a:r>
            </a:p>
          </p:txBody>
        </p:sp>
      </p:grpSp>
      <p:grpSp>
        <p:nvGrpSpPr>
          <p:cNvPr id="14" name="グループ化 13">
            <a:extLst>
              <a:ext uri="{FF2B5EF4-FFF2-40B4-BE49-F238E27FC236}">
                <a16:creationId xmlns:a16="http://schemas.microsoft.com/office/drawing/2014/main" id="{409ADAC5-1688-D68F-B920-2F913686D939}"/>
              </a:ext>
            </a:extLst>
          </p:cNvPr>
          <p:cNvGrpSpPr>
            <a:grpSpLocks/>
          </p:cNvGrpSpPr>
          <p:nvPr/>
        </p:nvGrpSpPr>
        <p:grpSpPr bwMode="auto">
          <a:xfrm>
            <a:off x="246063" y="5165725"/>
            <a:ext cx="4800600" cy="503238"/>
            <a:chOff x="245507" y="5165913"/>
            <a:chExt cx="4800600" cy="503051"/>
          </a:xfrm>
        </p:grpSpPr>
        <p:grpSp>
          <p:nvGrpSpPr>
            <p:cNvPr id="78870" name="グループ化 29">
              <a:extLst>
                <a:ext uri="{FF2B5EF4-FFF2-40B4-BE49-F238E27FC236}">
                  <a16:creationId xmlns:a16="http://schemas.microsoft.com/office/drawing/2014/main" id="{60464589-7839-0615-89AD-9481A8602F43}"/>
                </a:ext>
              </a:extLst>
            </p:cNvPr>
            <p:cNvGrpSpPr>
              <a:grpSpLocks/>
            </p:cNvGrpSpPr>
            <p:nvPr/>
          </p:nvGrpSpPr>
          <p:grpSpPr bwMode="auto">
            <a:xfrm rot="244634">
              <a:off x="245507" y="5213351"/>
              <a:ext cx="4800600" cy="455613"/>
              <a:chOff x="251520" y="4432619"/>
              <a:chExt cx="4801314" cy="461665"/>
            </a:xfrm>
          </p:grpSpPr>
          <p:sp>
            <p:nvSpPr>
              <p:cNvPr id="25" name="楕円 24">
                <a:extLst>
                  <a:ext uri="{FF2B5EF4-FFF2-40B4-BE49-F238E27FC236}">
                    <a16:creationId xmlns:a16="http://schemas.microsoft.com/office/drawing/2014/main" id="{9909E581-C78F-06C2-A9E8-2DFFBE623928}"/>
                  </a:ext>
                </a:extLst>
              </p:cNvPr>
              <p:cNvSpPr/>
              <p:nvPr/>
            </p:nvSpPr>
            <p:spPr>
              <a:xfrm>
                <a:off x="308120" y="4432513"/>
                <a:ext cx="4602846" cy="35858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8873" name="正方形/長方形 9">
                <a:extLst>
                  <a:ext uri="{FF2B5EF4-FFF2-40B4-BE49-F238E27FC236}">
                    <a16:creationId xmlns:a16="http://schemas.microsoft.com/office/drawing/2014/main" id="{6632DDCE-CA07-FDB6-8A7C-75C674CDBD2B}"/>
                  </a:ext>
                </a:extLst>
              </p:cNvPr>
              <p:cNvSpPr>
                <a:spLocks noChangeArrowheads="1"/>
              </p:cNvSpPr>
              <p:nvPr/>
            </p:nvSpPr>
            <p:spPr bwMode="auto">
              <a:xfrm>
                <a:off x="251520" y="4432619"/>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一日でも早い拉致被害者の帰国を</a:t>
                </a:r>
              </a:p>
            </p:txBody>
          </p:sp>
        </p:grpSp>
        <p:sp>
          <p:nvSpPr>
            <p:cNvPr id="78871" name="Text Box 6">
              <a:extLst>
                <a:ext uri="{FF2B5EF4-FFF2-40B4-BE49-F238E27FC236}">
                  <a16:creationId xmlns:a16="http://schemas.microsoft.com/office/drawing/2014/main" id="{8D6CE16D-36F2-D25E-6130-657FCE591A6B}"/>
                </a:ext>
              </a:extLst>
            </p:cNvPr>
            <p:cNvSpPr txBox="1">
              <a:spLocks noChangeArrowheads="1"/>
            </p:cNvSpPr>
            <p:nvPr/>
          </p:nvSpPr>
          <p:spPr bwMode="auto">
            <a:xfrm rot="254047">
              <a:off x="2301830" y="5165913"/>
              <a:ext cx="262705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rPr>
                <a:t>らち　　　　　　　　ひがいしゃ　　　　　　　　　　　　　きこく</a:t>
              </a:r>
            </a:p>
          </p:txBody>
        </p:sp>
      </p:grpSp>
      <p:grpSp>
        <p:nvGrpSpPr>
          <p:cNvPr id="13" name="グループ化 12">
            <a:extLst>
              <a:ext uri="{FF2B5EF4-FFF2-40B4-BE49-F238E27FC236}">
                <a16:creationId xmlns:a16="http://schemas.microsoft.com/office/drawing/2014/main" id="{92F94AB1-5A2B-741C-704A-C77127189E82}"/>
              </a:ext>
            </a:extLst>
          </p:cNvPr>
          <p:cNvGrpSpPr>
            <a:grpSpLocks/>
          </p:cNvGrpSpPr>
          <p:nvPr/>
        </p:nvGrpSpPr>
        <p:grpSpPr bwMode="auto">
          <a:xfrm>
            <a:off x="5589588" y="4899025"/>
            <a:ext cx="3013075" cy="611188"/>
            <a:chOff x="5589588" y="4898822"/>
            <a:chExt cx="3013075" cy="611391"/>
          </a:xfrm>
        </p:grpSpPr>
        <p:grpSp>
          <p:nvGrpSpPr>
            <p:cNvPr id="78866" name="グループ化 47">
              <a:extLst>
                <a:ext uri="{FF2B5EF4-FFF2-40B4-BE49-F238E27FC236}">
                  <a16:creationId xmlns:a16="http://schemas.microsoft.com/office/drawing/2014/main" id="{9B91833A-AA55-3D0A-DADD-9A93FEA1FC5D}"/>
                </a:ext>
              </a:extLst>
            </p:cNvPr>
            <p:cNvGrpSpPr>
              <a:grpSpLocks/>
            </p:cNvGrpSpPr>
            <p:nvPr/>
          </p:nvGrpSpPr>
          <p:grpSpPr bwMode="auto">
            <a:xfrm rot="-217071">
              <a:off x="5589588" y="5048250"/>
              <a:ext cx="3013075" cy="461963"/>
              <a:chOff x="4160581" y="5951354"/>
              <a:chExt cx="3012168" cy="461665"/>
            </a:xfrm>
          </p:grpSpPr>
          <p:sp>
            <p:nvSpPr>
              <p:cNvPr id="49" name="楕円 48">
                <a:extLst>
                  <a:ext uri="{FF2B5EF4-FFF2-40B4-BE49-F238E27FC236}">
                    <a16:creationId xmlns:a16="http://schemas.microsoft.com/office/drawing/2014/main" id="{1312F98C-78B8-690A-7D2C-5CA2DE74B802}"/>
                  </a:ext>
                </a:extLst>
              </p:cNvPr>
              <p:cNvSpPr/>
              <p:nvPr/>
            </p:nvSpPr>
            <p:spPr>
              <a:xfrm>
                <a:off x="4144934" y="5948519"/>
                <a:ext cx="3012168" cy="35866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8869" name="正方形/長方形 49">
                <a:extLst>
                  <a:ext uri="{FF2B5EF4-FFF2-40B4-BE49-F238E27FC236}">
                    <a16:creationId xmlns:a16="http://schemas.microsoft.com/office/drawing/2014/main" id="{196C863E-2FAB-750A-A5B3-FE12A82E512C}"/>
                  </a:ext>
                </a:extLst>
              </p:cNvPr>
              <p:cNvSpPr>
                <a:spLocks noChangeArrowheads="1"/>
              </p:cNvSpPr>
              <p:nvPr/>
            </p:nvSpPr>
            <p:spPr bwMode="auto">
              <a:xfrm>
                <a:off x="4328164" y="5951354"/>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改めて、考える時</a:t>
                </a:r>
              </a:p>
            </p:txBody>
          </p:sp>
        </p:grpSp>
        <p:sp>
          <p:nvSpPr>
            <p:cNvPr id="78867" name="Text Box 6">
              <a:extLst>
                <a:ext uri="{FF2B5EF4-FFF2-40B4-BE49-F238E27FC236}">
                  <a16:creationId xmlns:a16="http://schemas.microsoft.com/office/drawing/2014/main" id="{DBE07B16-4346-E858-A28C-C7ECA521E8F5}"/>
                </a:ext>
              </a:extLst>
            </p:cNvPr>
            <p:cNvSpPr txBox="1">
              <a:spLocks noChangeArrowheads="1"/>
            </p:cNvSpPr>
            <p:nvPr/>
          </p:nvSpPr>
          <p:spPr bwMode="auto">
            <a:xfrm rot="-238590">
              <a:off x="5767561" y="4898822"/>
              <a:ext cx="262705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rPr>
                <a:t>あらた</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グループ化 2">
            <a:extLst>
              <a:ext uri="{FF2B5EF4-FFF2-40B4-BE49-F238E27FC236}">
                <a16:creationId xmlns:a16="http://schemas.microsoft.com/office/drawing/2014/main" id="{3CD89101-13D4-F52D-871A-7575FF27B26C}"/>
              </a:ext>
            </a:extLst>
          </p:cNvPr>
          <p:cNvGrpSpPr>
            <a:grpSpLocks/>
          </p:cNvGrpSpPr>
          <p:nvPr/>
        </p:nvGrpSpPr>
        <p:grpSpPr bwMode="auto">
          <a:xfrm>
            <a:off x="-7938" y="0"/>
            <a:ext cx="9151938" cy="965200"/>
            <a:chOff x="-8277" y="0"/>
            <a:chExt cx="9152277" cy="1570038"/>
          </a:xfrm>
        </p:grpSpPr>
        <p:pic>
          <p:nvPicPr>
            <p:cNvPr id="37919" name="図 4">
              <a:extLst>
                <a:ext uri="{FF2B5EF4-FFF2-40B4-BE49-F238E27FC236}">
                  <a16:creationId xmlns:a16="http://schemas.microsoft.com/office/drawing/2014/main" id="{2037BE14-0566-D7DE-986F-0FFECA18A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0"/>
            <a:stretch>
              <a:fillRect/>
            </a:stretch>
          </p:blipFill>
          <p:spPr bwMode="auto">
            <a:xfrm>
              <a:off x="0" y="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E913E773-8D4C-7CF8-0F65-5E60770DBDF3}"/>
                </a:ext>
              </a:extLst>
            </p:cNvPr>
            <p:cNvPicPr>
              <a:picLocks noChangeAspect="1"/>
            </p:cNvPicPr>
            <p:nvPr/>
          </p:nvPicPr>
          <p:blipFill>
            <a:blip r:embed="rId4"/>
            <a:stretch>
              <a:fillRect/>
            </a:stretch>
          </p:blipFill>
          <p:spPr>
            <a:xfrm>
              <a:off x="-8277" y="0"/>
              <a:ext cx="4580277" cy="1495425"/>
            </a:xfrm>
            <a:prstGeom prst="rect">
              <a:avLst/>
            </a:prstGeom>
            <a:ln>
              <a:noFill/>
            </a:ln>
            <a:effectLst>
              <a:softEdge rad="112500"/>
            </a:effectLst>
          </p:spPr>
        </p:pic>
      </p:grpSp>
      <p:sp>
        <p:nvSpPr>
          <p:cNvPr id="37891" name="スライド番号プレースホルダー 3">
            <a:extLst>
              <a:ext uri="{FF2B5EF4-FFF2-40B4-BE49-F238E27FC236}">
                <a16:creationId xmlns:a16="http://schemas.microsoft.com/office/drawing/2014/main" id="{803C7BF0-2C33-23CF-4495-8C31FA5CCD11}"/>
              </a:ext>
            </a:extLst>
          </p:cNvPr>
          <p:cNvSpPr>
            <a:spLocks noGrp="1" noChangeArrowheads="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9BDD1F4-8951-41EE-84A3-F347A2786C2B}" type="slidenum">
              <a:rPr kumimoji="0" lang="ja-JP" altLang="en-US" sz="1200">
                <a:solidFill>
                  <a:srgbClr val="898989"/>
                </a:solidFill>
                <a:latin typeface="Trebuchet MS" panose="020B0603020202020204" pitchFamily="34" charset="0"/>
              </a:rPr>
              <a:pPr>
                <a:lnSpc>
                  <a:spcPct val="100000"/>
                </a:lnSpc>
                <a:spcBef>
                  <a:spcPct val="0"/>
                </a:spcBef>
                <a:buFontTx/>
                <a:buNone/>
              </a:pPr>
              <a:t>3</a:t>
            </a:fld>
            <a:endParaRPr kumimoji="0" lang="ja-JP" altLang="en-US" sz="1200">
              <a:solidFill>
                <a:srgbClr val="898989"/>
              </a:solidFill>
              <a:latin typeface="Trebuchet MS" panose="020B0603020202020204" pitchFamily="34" charset="0"/>
            </a:endParaRPr>
          </a:p>
        </p:txBody>
      </p:sp>
      <p:sp>
        <p:nvSpPr>
          <p:cNvPr id="39940" name="正方形/長方形 1">
            <a:extLst>
              <a:ext uri="{FF2B5EF4-FFF2-40B4-BE49-F238E27FC236}">
                <a16:creationId xmlns:a16="http://schemas.microsoft.com/office/drawing/2014/main" id="{1F6140F8-7045-C70C-092C-4E50EA6D89D7}"/>
              </a:ext>
            </a:extLst>
          </p:cNvPr>
          <p:cNvSpPr>
            <a:spLocks noChangeArrowheads="1"/>
          </p:cNvSpPr>
          <p:nvPr/>
        </p:nvSpPr>
        <p:spPr bwMode="auto">
          <a:xfrm>
            <a:off x="4602163" y="212725"/>
            <a:ext cx="4289425" cy="1323975"/>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8000" b="1" dirty="0">
                <a:ln w="25400">
                  <a:solidFill>
                    <a:srgbClr val="FFFF00"/>
                  </a:solidFill>
                </a:ln>
                <a:latin typeface="メイリオ" panose="020B0604030504040204" pitchFamily="50" charset="-128"/>
                <a:ea typeface="メイリオ" panose="020B0604030504040204" pitchFamily="50" charset="-128"/>
              </a:rPr>
              <a:t>人権課題</a:t>
            </a:r>
          </a:p>
        </p:txBody>
      </p:sp>
      <p:grpSp>
        <p:nvGrpSpPr>
          <p:cNvPr id="37893" name="グループ化 4">
            <a:extLst>
              <a:ext uri="{FF2B5EF4-FFF2-40B4-BE49-F238E27FC236}">
                <a16:creationId xmlns:a16="http://schemas.microsoft.com/office/drawing/2014/main" id="{64FE9735-E0AE-7DEA-6735-3707414E8F30}"/>
              </a:ext>
            </a:extLst>
          </p:cNvPr>
          <p:cNvGrpSpPr>
            <a:grpSpLocks/>
          </p:cNvGrpSpPr>
          <p:nvPr/>
        </p:nvGrpSpPr>
        <p:grpSpPr bwMode="auto">
          <a:xfrm>
            <a:off x="192088" y="1454150"/>
            <a:ext cx="8915400" cy="5191125"/>
            <a:chOff x="192088" y="1454150"/>
            <a:chExt cx="8915508" cy="5191125"/>
          </a:xfrm>
        </p:grpSpPr>
        <p:sp>
          <p:nvSpPr>
            <p:cNvPr id="6" name="AutoShape 6">
              <a:extLst>
                <a:ext uri="{FF2B5EF4-FFF2-40B4-BE49-F238E27FC236}">
                  <a16:creationId xmlns:a16="http://schemas.microsoft.com/office/drawing/2014/main" id="{8EC8D234-E364-5668-2444-7FD83A7F1A98}"/>
                </a:ext>
              </a:extLst>
            </p:cNvPr>
            <p:cNvSpPr>
              <a:spLocks noChangeArrowheads="1"/>
            </p:cNvSpPr>
            <p:nvPr/>
          </p:nvSpPr>
          <p:spPr bwMode="auto">
            <a:xfrm>
              <a:off x="192088" y="1454150"/>
              <a:ext cx="8820257" cy="5191125"/>
            </a:xfrm>
            <a:prstGeom prst="wedgeRectCallout">
              <a:avLst>
                <a:gd name="adj1" fmla="val -27949"/>
                <a:gd name="adj2" fmla="val 49676"/>
              </a:avLst>
            </a:prstGeom>
            <a:solidFill>
              <a:schemeClr val="accent4">
                <a:lumMod val="20000"/>
                <a:lumOff val="80000"/>
              </a:schemeClr>
            </a:solidFill>
            <a:ln w="22225" cmpd="dbl">
              <a:solidFill>
                <a:schemeClr val="tx1"/>
              </a:solidFill>
              <a:miter lim="800000"/>
              <a:headEnd/>
              <a:tailEnd/>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900"/>
                </a:spcBef>
                <a:buFont typeface="Wingdings" panose="05000000000000000000" pitchFamily="2" charset="2"/>
                <a:buNone/>
                <a:defRPr/>
              </a:pPr>
              <a:endParaRPr lang="en-US" altLang="ja-JP" b="1" dirty="0">
                <a:solidFill>
                  <a:srgbClr val="FF0000"/>
                </a:solidFill>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Arial" panose="020B0604020202020204" pitchFamily="34" charset="0"/>
                <a:buNone/>
                <a:defRPr/>
              </a:pPr>
              <a:r>
                <a:rPr lang="ja-JP" altLang="en-US" dirty="0">
                  <a:latin typeface="メイリオ" panose="020B0604030504040204" pitchFamily="50" charset="-128"/>
                  <a:ea typeface="メイリオ" panose="020B0604030504040204" pitchFamily="50" charset="-128"/>
                </a:rPr>
                <a:t>①女性　　　　　　⑨アイヌの人々</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Arial" panose="020B0604020202020204" pitchFamily="34" charset="0"/>
                <a:buNone/>
                <a:defRPr/>
              </a:pPr>
              <a:r>
                <a:rPr lang="ja-JP" altLang="en-US" dirty="0">
                  <a:latin typeface="メイリオ" panose="020B0604030504040204" pitchFamily="50" charset="-128"/>
                  <a:ea typeface="メイリオ" panose="020B0604030504040204" pitchFamily="50" charset="-128"/>
                </a:rPr>
                <a:t>②子供　　　　　　⑩インターネットによる人権侵害</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③高齢者　　　　　</a:t>
              </a:r>
              <a:r>
                <a:rPr lang="ja-JP" altLang="en-US" b="1" dirty="0">
                  <a:solidFill>
                    <a:srgbClr val="C00000"/>
                  </a:solidFill>
                  <a:latin typeface="メイリオ" panose="020B0604030504040204" pitchFamily="50" charset="-128"/>
                  <a:ea typeface="メイリオ" panose="020B0604030504040204" pitchFamily="50" charset="-128"/>
                </a:rPr>
                <a:t>⑪北朝鮮当局による拉致問題</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④障害のある人　　⑫災害時における人権への配慮</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⑤同和問題　　　　⑬性的指向・性自認</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⑥外国人　　　　　⑭様々な人権問題</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⑦ＨＩＶ感染者等　　</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⑧犯罪被害者やその家族</a:t>
              </a:r>
              <a:endParaRPr lang="en-US" altLang="ja-JP" dirty="0">
                <a:latin typeface="メイリオ" panose="020B0604030504040204" pitchFamily="50" charset="-128"/>
                <a:ea typeface="メイリオ" panose="020B0604030504040204" pitchFamily="50" charset="-128"/>
              </a:endParaRPr>
            </a:p>
          </p:txBody>
        </p:sp>
        <p:sp>
          <p:nvSpPr>
            <p:cNvPr id="37918" name="テキスト ボックス 10">
              <a:extLst>
                <a:ext uri="{FF2B5EF4-FFF2-40B4-BE49-F238E27FC236}">
                  <a16:creationId xmlns:a16="http://schemas.microsoft.com/office/drawing/2014/main" id="{BB9E5E0B-E7BF-AFDD-7952-EA4E6350FBE5}"/>
                </a:ext>
              </a:extLst>
            </p:cNvPr>
            <p:cNvSpPr txBox="1">
              <a:spLocks noChangeArrowheads="1"/>
            </p:cNvSpPr>
            <p:nvPr/>
          </p:nvSpPr>
          <p:spPr bwMode="auto">
            <a:xfrm>
              <a:off x="3887896" y="5427831"/>
              <a:ext cx="5219700" cy="74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1800">
                  <a:latin typeface="メイリオ" panose="020B0604030504040204" pitchFamily="50" charset="-128"/>
                  <a:ea typeface="メイリオ" panose="020B0604030504040204" pitchFamily="50" charset="-128"/>
                </a:rPr>
                <a:t>（刑を終えて出所した人、ホームレスの人権</a:t>
              </a:r>
              <a:endParaRPr kumimoji="0" lang="en-US" altLang="ja-JP" sz="1800">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en-US" altLang="ja-JP" sz="1800">
                  <a:latin typeface="メイリオ" panose="020B0604030504040204" pitchFamily="50" charset="-128"/>
                  <a:ea typeface="メイリオ" panose="020B0604030504040204" pitchFamily="50" charset="-128"/>
                </a:rPr>
                <a:t>   </a:t>
              </a:r>
              <a:r>
                <a:rPr kumimoji="0" lang="ja-JP" altLang="en-US" sz="1800">
                  <a:latin typeface="メイリオ" panose="020B0604030504040204" pitchFamily="50" charset="-128"/>
                  <a:ea typeface="メイリオ" panose="020B0604030504040204" pitchFamily="50" charset="-128"/>
                </a:rPr>
                <a:t>ハラスメント、ケアラー・ヤングケアラー他）</a:t>
              </a:r>
              <a:endParaRPr lang="ja-JP" altLang="en-US" sz="1800">
                <a:latin typeface="Trebuchet MS" panose="020B0603020202020204" pitchFamily="34" charset="0"/>
              </a:endParaRPr>
            </a:p>
          </p:txBody>
        </p:sp>
      </p:grpSp>
      <p:sp>
        <p:nvSpPr>
          <p:cNvPr id="3" name="四角形: 角を丸くする 2">
            <a:extLst>
              <a:ext uri="{FF2B5EF4-FFF2-40B4-BE49-F238E27FC236}">
                <a16:creationId xmlns:a16="http://schemas.microsoft.com/office/drawing/2014/main" id="{76771B15-151D-2DF5-6151-D4EF79C51B52}"/>
              </a:ext>
            </a:extLst>
          </p:cNvPr>
          <p:cNvSpPr/>
          <p:nvPr/>
        </p:nvSpPr>
        <p:spPr>
          <a:xfrm>
            <a:off x="144463" y="1130300"/>
            <a:ext cx="3060700" cy="792163"/>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kumimoji="1" lang="ja-JP" altLang="en-US" sz="2800" b="1" dirty="0">
                <a:latin typeface="メイリオ" panose="020B0604030504040204" pitchFamily="50" charset="-128"/>
                <a:ea typeface="メイリオ" panose="020B0604030504040204" pitchFamily="50" charset="-128"/>
              </a:rPr>
              <a:t>個別の人権課題</a:t>
            </a:r>
          </a:p>
        </p:txBody>
      </p:sp>
      <p:sp>
        <p:nvSpPr>
          <p:cNvPr id="14" name="Text Box 6">
            <a:extLst>
              <a:ext uri="{FF2B5EF4-FFF2-40B4-BE49-F238E27FC236}">
                <a16:creationId xmlns:a16="http://schemas.microsoft.com/office/drawing/2014/main" id="{B56D2567-2F21-2367-B8D7-A9336D749A9E}"/>
              </a:ext>
            </a:extLst>
          </p:cNvPr>
          <p:cNvSpPr txBox="1">
            <a:spLocks noChangeArrowheads="1"/>
          </p:cNvSpPr>
          <p:nvPr/>
        </p:nvSpPr>
        <p:spPr bwMode="auto">
          <a:xfrm>
            <a:off x="252413" y="0"/>
            <a:ext cx="3595687" cy="261938"/>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1100" dirty="0" err="1">
                <a:latin typeface="HGP創英角ｺﾞｼｯｸUB" panose="020B0900000000000000" pitchFamily="50" charset="-128"/>
                <a:ea typeface="HGP創英角ｺﾞｼｯｸUB" panose="020B0900000000000000" pitchFamily="50" charset="-128"/>
                <a:cs typeface="メイリオ" panose="020B0604030504040204" pitchFamily="50" charset="-128"/>
              </a:rPr>
              <a:t>きたちょうせん</a:t>
            </a:r>
            <a:r>
              <a:rPr lang="ja-JP" altLang="en-US" sz="11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らち　　　　もんだい</a:t>
            </a:r>
            <a:r>
              <a:rPr lang="ja-JP" altLang="en-US" sz="11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p>
        </p:txBody>
      </p:sp>
      <p:sp>
        <p:nvSpPr>
          <p:cNvPr id="15" name="Text Box 6">
            <a:extLst>
              <a:ext uri="{FF2B5EF4-FFF2-40B4-BE49-F238E27FC236}">
                <a16:creationId xmlns:a16="http://schemas.microsoft.com/office/drawing/2014/main" id="{05E4FC77-35D7-521B-0B3A-DC6F05EE21B3}"/>
              </a:ext>
            </a:extLst>
          </p:cNvPr>
          <p:cNvSpPr txBox="1">
            <a:spLocks noChangeArrowheads="1"/>
          </p:cNvSpPr>
          <p:nvPr/>
        </p:nvSpPr>
        <p:spPr bwMode="auto">
          <a:xfrm>
            <a:off x="4948238" y="0"/>
            <a:ext cx="3597275" cy="261938"/>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11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じん　　　　　　　　けん　　　　　　　　か　　　　　　　　　　だい</a:t>
            </a:r>
            <a:endParaRPr lang="ja-JP" altLang="en-US" sz="11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6" name="Text Box 6">
            <a:extLst>
              <a:ext uri="{FF2B5EF4-FFF2-40B4-BE49-F238E27FC236}">
                <a16:creationId xmlns:a16="http://schemas.microsoft.com/office/drawing/2014/main" id="{41F97750-7A0E-7229-AA48-1011F791A30C}"/>
              </a:ext>
            </a:extLst>
          </p:cNvPr>
          <p:cNvSpPr txBox="1">
            <a:spLocks noChangeArrowheads="1"/>
          </p:cNvSpPr>
          <p:nvPr/>
        </p:nvSpPr>
        <p:spPr bwMode="auto">
          <a:xfrm>
            <a:off x="484188" y="1109663"/>
            <a:ext cx="2513012" cy="268287"/>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1100" dirty="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 こべつ　　　　　　　じんけん　　　かだい</a:t>
            </a:r>
            <a:endParaRPr lang="ja-JP" altLang="en-US" sz="11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7" name="Text Box 6">
            <a:extLst>
              <a:ext uri="{FF2B5EF4-FFF2-40B4-BE49-F238E27FC236}">
                <a16:creationId xmlns:a16="http://schemas.microsoft.com/office/drawing/2014/main" id="{8EA5E50A-52CD-317E-1EE4-B27A4DB90E60}"/>
              </a:ext>
            </a:extLst>
          </p:cNvPr>
          <p:cNvSpPr txBox="1">
            <a:spLocks noChangeArrowheads="1"/>
          </p:cNvSpPr>
          <p:nvPr/>
        </p:nvSpPr>
        <p:spPr bwMode="auto">
          <a:xfrm>
            <a:off x="657225" y="1882775"/>
            <a:ext cx="1143000" cy="231775"/>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じょせい</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8" name="Text Box 6">
            <a:extLst>
              <a:ext uri="{FF2B5EF4-FFF2-40B4-BE49-F238E27FC236}">
                <a16:creationId xmlns:a16="http://schemas.microsoft.com/office/drawing/2014/main" id="{E77D4382-0788-66A8-E4D0-EC2C9AA9B103}"/>
              </a:ext>
            </a:extLst>
          </p:cNvPr>
          <p:cNvSpPr txBox="1">
            <a:spLocks noChangeArrowheads="1"/>
          </p:cNvSpPr>
          <p:nvPr/>
        </p:nvSpPr>
        <p:spPr bwMode="auto">
          <a:xfrm>
            <a:off x="746125" y="2478088"/>
            <a:ext cx="1144588" cy="230187"/>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こども</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9" name="Text Box 6">
            <a:extLst>
              <a:ext uri="{FF2B5EF4-FFF2-40B4-BE49-F238E27FC236}">
                <a16:creationId xmlns:a16="http://schemas.microsoft.com/office/drawing/2014/main" id="{2E58401E-4901-1949-0FE0-2986F642ADA5}"/>
              </a:ext>
            </a:extLst>
          </p:cNvPr>
          <p:cNvSpPr txBox="1">
            <a:spLocks noChangeArrowheads="1"/>
          </p:cNvSpPr>
          <p:nvPr/>
        </p:nvSpPr>
        <p:spPr bwMode="auto">
          <a:xfrm>
            <a:off x="746125" y="3032125"/>
            <a:ext cx="1144588" cy="231775"/>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こうれいしゃ</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0" name="Text Box 6">
            <a:extLst>
              <a:ext uri="{FF2B5EF4-FFF2-40B4-BE49-F238E27FC236}">
                <a16:creationId xmlns:a16="http://schemas.microsoft.com/office/drawing/2014/main" id="{C16FE187-924B-E218-C599-1DA10E04BE14}"/>
              </a:ext>
            </a:extLst>
          </p:cNvPr>
          <p:cNvSpPr txBox="1">
            <a:spLocks noChangeArrowheads="1"/>
          </p:cNvSpPr>
          <p:nvPr/>
        </p:nvSpPr>
        <p:spPr bwMode="auto">
          <a:xfrm>
            <a:off x="657225" y="3616325"/>
            <a:ext cx="1143000" cy="231775"/>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しょうがい</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1" name="Text Box 6">
            <a:extLst>
              <a:ext uri="{FF2B5EF4-FFF2-40B4-BE49-F238E27FC236}">
                <a16:creationId xmlns:a16="http://schemas.microsoft.com/office/drawing/2014/main" id="{50BA5C64-1AA0-71C3-1AB6-014853D3431C}"/>
              </a:ext>
            </a:extLst>
          </p:cNvPr>
          <p:cNvSpPr txBox="1">
            <a:spLocks noChangeArrowheads="1"/>
          </p:cNvSpPr>
          <p:nvPr/>
        </p:nvSpPr>
        <p:spPr bwMode="auto">
          <a:xfrm>
            <a:off x="725488" y="4200525"/>
            <a:ext cx="1544637" cy="231775"/>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どう</a:t>
            </a:r>
            <a:r>
              <a:rPr lang="ja-JP" altLang="en-US" sz="900" dirty="0" err="1">
                <a:latin typeface="HGP創英角ｺﾞｼｯｸUB" panose="020B0900000000000000" pitchFamily="50" charset="-128"/>
                <a:ea typeface="HGP創英角ｺﾞｼｯｸUB" panose="020B0900000000000000" pitchFamily="50" charset="-128"/>
                <a:cs typeface="メイリオ" panose="020B0604030504040204" pitchFamily="50" charset="-128"/>
              </a:rPr>
              <a:t>わ</a:t>
            </a: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もんだい</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2" name="Text Box 6">
            <a:extLst>
              <a:ext uri="{FF2B5EF4-FFF2-40B4-BE49-F238E27FC236}">
                <a16:creationId xmlns:a16="http://schemas.microsoft.com/office/drawing/2014/main" id="{C6B459A6-A5C5-D1F5-DD8D-7A263778017F}"/>
              </a:ext>
            </a:extLst>
          </p:cNvPr>
          <p:cNvSpPr txBox="1">
            <a:spLocks noChangeArrowheads="1"/>
          </p:cNvSpPr>
          <p:nvPr/>
        </p:nvSpPr>
        <p:spPr bwMode="auto">
          <a:xfrm>
            <a:off x="725488" y="4789488"/>
            <a:ext cx="1143000" cy="230187"/>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が</a:t>
            </a:r>
            <a:r>
              <a:rPr lang="ja-JP" altLang="en-US" sz="900" dirty="0" err="1">
                <a:latin typeface="HGP創英角ｺﾞｼｯｸUB" panose="020B0900000000000000" pitchFamily="50" charset="-128"/>
                <a:ea typeface="HGP創英角ｺﾞｼｯｸUB" panose="020B0900000000000000" pitchFamily="50" charset="-128"/>
                <a:cs typeface="メイリオ" panose="020B0604030504040204" pitchFamily="50" charset="-128"/>
              </a:rPr>
              <a:t>い</a:t>
            </a: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こくじん</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3" name="Text Box 6">
            <a:extLst>
              <a:ext uri="{FF2B5EF4-FFF2-40B4-BE49-F238E27FC236}">
                <a16:creationId xmlns:a16="http://schemas.microsoft.com/office/drawing/2014/main" id="{9B6D18BC-14ED-1B43-44FA-3CAB3FB88307}"/>
              </a:ext>
            </a:extLst>
          </p:cNvPr>
          <p:cNvSpPr txBox="1">
            <a:spLocks noChangeArrowheads="1"/>
          </p:cNvSpPr>
          <p:nvPr/>
        </p:nvSpPr>
        <p:spPr bwMode="auto">
          <a:xfrm>
            <a:off x="1852613" y="5359400"/>
            <a:ext cx="1352550" cy="231775"/>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かんせんしゃ　 　　とう</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4" name="Text Box 6">
            <a:extLst>
              <a:ext uri="{FF2B5EF4-FFF2-40B4-BE49-F238E27FC236}">
                <a16:creationId xmlns:a16="http://schemas.microsoft.com/office/drawing/2014/main" id="{0E06392F-5985-13EE-FA6A-80FB1DECA2CD}"/>
              </a:ext>
            </a:extLst>
          </p:cNvPr>
          <p:cNvSpPr txBox="1">
            <a:spLocks noChangeArrowheads="1"/>
          </p:cNvSpPr>
          <p:nvPr/>
        </p:nvSpPr>
        <p:spPr bwMode="auto">
          <a:xfrm>
            <a:off x="725488" y="5962650"/>
            <a:ext cx="3486150" cy="230188"/>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はんざい　　　　　</a:t>
            </a:r>
            <a:r>
              <a:rPr lang="ja-JP" altLang="en-US" sz="900" dirty="0" err="1">
                <a:latin typeface="HGP創英角ｺﾞｼｯｸUB" panose="020B0900000000000000" pitchFamily="50" charset="-128"/>
                <a:ea typeface="HGP創英角ｺﾞｼｯｸUB" panose="020B0900000000000000" pitchFamily="50" charset="-128"/>
                <a:cs typeface="メイリオ" panose="020B0604030504040204" pitchFamily="50" charset="-128"/>
              </a:rPr>
              <a:t>ひ</a:t>
            </a: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がいしゃ　　　　　　　　　　　　　　　　　　　　かぞく</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5" name="Text Box 6">
            <a:extLst>
              <a:ext uri="{FF2B5EF4-FFF2-40B4-BE49-F238E27FC236}">
                <a16:creationId xmlns:a16="http://schemas.microsoft.com/office/drawing/2014/main" id="{F90E9CE5-3E61-4D7D-97D5-26F1069774A7}"/>
              </a:ext>
            </a:extLst>
          </p:cNvPr>
          <p:cNvSpPr txBox="1">
            <a:spLocks noChangeArrowheads="1"/>
          </p:cNvSpPr>
          <p:nvPr/>
        </p:nvSpPr>
        <p:spPr bwMode="auto">
          <a:xfrm>
            <a:off x="5202238" y="1876425"/>
            <a:ext cx="1143000" cy="231775"/>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ひと　　びと</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7" name="Text Box 6">
            <a:extLst>
              <a:ext uri="{FF2B5EF4-FFF2-40B4-BE49-F238E27FC236}">
                <a16:creationId xmlns:a16="http://schemas.microsoft.com/office/drawing/2014/main" id="{4FD0B949-5F0D-9903-2097-0AEF774E102D}"/>
              </a:ext>
            </a:extLst>
          </p:cNvPr>
          <p:cNvSpPr txBox="1">
            <a:spLocks noChangeArrowheads="1"/>
          </p:cNvSpPr>
          <p:nvPr/>
        </p:nvSpPr>
        <p:spPr bwMode="auto">
          <a:xfrm>
            <a:off x="7439025" y="2463800"/>
            <a:ext cx="1368425" cy="230188"/>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じんけん　　　　しんがい</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8" name="Text Box 6">
            <a:extLst>
              <a:ext uri="{FF2B5EF4-FFF2-40B4-BE49-F238E27FC236}">
                <a16:creationId xmlns:a16="http://schemas.microsoft.com/office/drawing/2014/main" id="{54D9C914-2269-061C-E400-AA1FE884684A}"/>
              </a:ext>
            </a:extLst>
          </p:cNvPr>
          <p:cNvSpPr txBox="1">
            <a:spLocks noChangeArrowheads="1"/>
          </p:cNvSpPr>
          <p:nvPr/>
        </p:nvSpPr>
        <p:spPr bwMode="auto">
          <a:xfrm>
            <a:off x="3887788" y="3021013"/>
            <a:ext cx="4510087" cy="231775"/>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solidFill>
                  <a:srgbClr val="C00000"/>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 きたちょうせん　　　　とうきょく　　　　　　　　　　　　　　　　　　　らち　　　　　　もんだい</a:t>
            </a:r>
            <a:endParaRPr lang="ja-JP" altLang="en-US" sz="900" dirty="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9" name="Text Box 6">
            <a:extLst>
              <a:ext uri="{FF2B5EF4-FFF2-40B4-BE49-F238E27FC236}">
                <a16:creationId xmlns:a16="http://schemas.microsoft.com/office/drawing/2014/main" id="{8BD78C58-7B4B-367E-A37A-006F2E2009CE}"/>
              </a:ext>
            </a:extLst>
          </p:cNvPr>
          <p:cNvSpPr txBox="1">
            <a:spLocks noChangeArrowheads="1"/>
          </p:cNvSpPr>
          <p:nvPr/>
        </p:nvSpPr>
        <p:spPr bwMode="auto">
          <a:xfrm>
            <a:off x="3917950" y="3624263"/>
            <a:ext cx="4597400" cy="230187"/>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さいがいじ　　　　　　　　　　　　　　　　　　　　　　　　　じんけん　　　　　　　　　　　　　　はいりょ</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0" name="Text Box 6">
            <a:extLst>
              <a:ext uri="{FF2B5EF4-FFF2-40B4-BE49-F238E27FC236}">
                <a16:creationId xmlns:a16="http://schemas.microsoft.com/office/drawing/2014/main" id="{98765FD2-8385-5E73-0379-5B632A503E7F}"/>
              </a:ext>
            </a:extLst>
          </p:cNvPr>
          <p:cNvSpPr txBox="1">
            <a:spLocks noChangeArrowheads="1"/>
          </p:cNvSpPr>
          <p:nvPr/>
        </p:nvSpPr>
        <p:spPr bwMode="auto">
          <a:xfrm>
            <a:off x="3903663" y="4219575"/>
            <a:ext cx="2828925" cy="231775"/>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せいてき　　　　しこう　　　　　　　　　　　せいじにん</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1" name="Text Box 6">
            <a:extLst>
              <a:ext uri="{FF2B5EF4-FFF2-40B4-BE49-F238E27FC236}">
                <a16:creationId xmlns:a16="http://schemas.microsoft.com/office/drawing/2014/main" id="{EC5FE77C-55AE-E7D9-8228-3899DE606E8C}"/>
              </a:ext>
            </a:extLst>
          </p:cNvPr>
          <p:cNvSpPr txBox="1">
            <a:spLocks noChangeArrowheads="1"/>
          </p:cNvSpPr>
          <p:nvPr/>
        </p:nvSpPr>
        <p:spPr bwMode="auto">
          <a:xfrm>
            <a:off x="3833813" y="4806950"/>
            <a:ext cx="2511425" cy="231775"/>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さまざま　　　　　　　　　　じんけん　　　もんだい</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3" name="Text Box 6">
            <a:extLst>
              <a:ext uri="{FF2B5EF4-FFF2-40B4-BE49-F238E27FC236}">
                <a16:creationId xmlns:a16="http://schemas.microsoft.com/office/drawing/2014/main" id="{1CC74890-546E-329C-2FA6-D77987082D86}"/>
              </a:ext>
            </a:extLst>
          </p:cNvPr>
          <p:cNvSpPr txBox="1">
            <a:spLocks noChangeArrowheads="1"/>
          </p:cNvSpPr>
          <p:nvPr/>
        </p:nvSpPr>
        <p:spPr bwMode="auto">
          <a:xfrm>
            <a:off x="4056063" y="5318125"/>
            <a:ext cx="4751387" cy="201613"/>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7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けい　　　　　 お　　　　　　　　　 　しゅっしょ　　　　　　　　　ひと　　　　　　　　　　　　　　　　　　　　　　　　　　　　　じんけん</a:t>
            </a:r>
            <a:endParaRPr lang="ja-JP" altLang="en-US" sz="7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7914" name="Text Box 6">
            <a:extLst>
              <a:ext uri="{FF2B5EF4-FFF2-40B4-BE49-F238E27FC236}">
                <a16:creationId xmlns:a16="http://schemas.microsoft.com/office/drawing/2014/main" id="{6B95C7BF-06EB-7EFD-F6AB-37BF0A0C381B}"/>
              </a:ext>
            </a:extLst>
          </p:cNvPr>
          <p:cNvSpPr txBox="1">
            <a:spLocks noChangeArrowheads="1"/>
          </p:cNvSpPr>
          <p:nvPr/>
        </p:nvSpPr>
        <p:spPr bwMode="auto">
          <a:xfrm>
            <a:off x="8421688" y="5664200"/>
            <a:ext cx="5905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70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ほか</a:t>
            </a:r>
            <a:endParaRPr lang="en-US" altLang="ja-JP" sz="70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テキスト ボックス 7">
            <a:extLst>
              <a:ext uri="{FF2B5EF4-FFF2-40B4-BE49-F238E27FC236}">
                <a16:creationId xmlns:a16="http://schemas.microsoft.com/office/drawing/2014/main" id="{A9C2FA2E-F95E-E07A-FD1A-FFA6BA037635}"/>
              </a:ext>
            </a:extLst>
          </p:cNvPr>
          <p:cNvSpPr txBox="1">
            <a:spLocks noChangeArrowheads="1"/>
          </p:cNvSpPr>
          <p:nvPr/>
        </p:nvSpPr>
        <p:spPr bwMode="auto">
          <a:xfrm>
            <a:off x="0" y="1588"/>
            <a:ext cx="9144000" cy="658812"/>
          </a:xfrm>
          <a:prstGeom prst="rect">
            <a:avLst/>
          </a:prstGeom>
          <a:solidFill>
            <a:schemeClr val="accent5">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en-US" altLang="ja-JP" sz="3200" b="1" dirty="0">
                <a:latin typeface="メイリオ" panose="020B0604030504040204" pitchFamily="50" charset="-128"/>
                <a:ea typeface="メイリオ" panose="020B0604030504040204" pitchFamily="50" charset="-128"/>
              </a:rPr>
              <a:t>Ⅰ</a:t>
            </a:r>
            <a:r>
              <a:rPr lang="ja-JP" altLang="en-US" sz="3200" b="1" dirty="0">
                <a:latin typeface="メイリオ" panose="020B0604030504040204" pitchFamily="50" charset="-128"/>
                <a:ea typeface="メイリオ" panose="020B0604030504040204" pitchFamily="50" charset="-128"/>
              </a:rPr>
              <a:t> 拉致問題とは？</a:t>
            </a:r>
          </a:p>
        </p:txBody>
      </p:sp>
      <p:pic>
        <p:nvPicPr>
          <p:cNvPr id="39939" name="Picture 2" descr="失踪場所の地図">
            <a:extLst>
              <a:ext uri="{FF2B5EF4-FFF2-40B4-BE49-F238E27FC236}">
                <a16:creationId xmlns:a16="http://schemas.microsoft.com/office/drawing/2014/main" id="{A5DCCF74-D4BC-9043-F74E-B157A9ED5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45"/>
          <a:stretch>
            <a:fillRect/>
          </a:stretch>
        </p:blipFill>
        <p:spPr bwMode="auto">
          <a:xfrm>
            <a:off x="157163" y="885825"/>
            <a:ext cx="8986837"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楕円 1">
            <a:extLst>
              <a:ext uri="{FF2B5EF4-FFF2-40B4-BE49-F238E27FC236}">
                <a16:creationId xmlns:a16="http://schemas.microsoft.com/office/drawing/2014/main" id="{A096E8A6-BA26-373C-8FEE-C9565F3B1325}"/>
              </a:ext>
            </a:extLst>
          </p:cNvPr>
          <p:cNvSpPr/>
          <p:nvPr/>
        </p:nvSpPr>
        <p:spPr>
          <a:xfrm>
            <a:off x="2097088" y="3654425"/>
            <a:ext cx="225425" cy="2238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9" name="楕円 8">
            <a:extLst>
              <a:ext uri="{FF2B5EF4-FFF2-40B4-BE49-F238E27FC236}">
                <a16:creationId xmlns:a16="http://schemas.microsoft.com/office/drawing/2014/main" id="{3E4861D0-41FE-B393-3D0B-6F839C6C7068}"/>
              </a:ext>
            </a:extLst>
          </p:cNvPr>
          <p:cNvSpPr/>
          <p:nvPr/>
        </p:nvSpPr>
        <p:spPr>
          <a:xfrm>
            <a:off x="1871663" y="3759200"/>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 name="楕円 9">
            <a:extLst>
              <a:ext uri="{FF2B5EF4-FFF2-40B4-BE49-F238E27FC236}">
                <a16:creationId xmlns:a16="http://schemas.microsoft.com/office/drawing/2014/main" id="{87CD874A-03A1-246D-B329-23E72F159418}"/>
              </a:ext>
            </a:extLst>
          </p:cNvPr>
          <p:cNvSpPr/>
          <p:nvPr/>
        </p:nvSpPr>
        <p:spPr>
          <a:xfrm>
            <a:off x="7137400" y="2889250"/>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1" name="楕円 10">
            <a:extLst>
              <a:ext uri="{FF2B5EF4-FFF2-40B4-BE49-F238E27FC236}">
                <a16:creationId xmlns:a16="http://schemas.microsoft.com/office/drawing/2014/main" id="{31F2958B-E581-1513-FBA3-E5B82642E819}"/>
              </a:ext>
            </a:extLst>
          </p:cNvPr>
          <p:cNvSpPr/>
          <p:nvPr/>
        </p:nvSpPr>
        <p:spPr>
          <a:xfrm>
            <a:off x="7407275" y="2979738"/>
            <a:ext cx="225425" cy="22383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2" name="楕円 11">
            <a:extLst>
              <a:ext uri="{FF2B5EF4-FFF2-40B4-BE49-F238E27FC236}">
                <a16:creationId xmlns:a16="http://schemas.microsoft.com/office/drawing/2014/main" id="{E8600A7A-1671-12DF-9893-C80184A7B965}"/>
              </a:ext>
            </a:extLst>
          </p:cNvPr>
          <p:cNvSpPr/>
          <p:nvPr/>
        </p:nvSpPr>
        <p:spPr>
          <a:xfrm>
            <a:off x="5246688" y="4778375"/>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3" name="楕円 12">
            <a:extLst>
              <a:ext uri="{FF2B5EF4-FFF2-40B4-BE49-F238E27FC236}">
                <a16:creationId xmlns:a16="http://schemas.microsoft.com/office/drawing/2014/main" id="{BD8E8ECE-BE7D-71BA-0EC8-85DDC2C5319C}"/>
              </a:ext>
            </a:extLst>
          </p:cNvPr>
          <p:cNvSpPr/>
          <p:nvPr/>
        </p:nvSpPr>
        <p:spPr>
          <a:xfrm>
            <a:off x="5562600" y="4824413"/>
            <a:ext cx="223838"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4" name="楕円 13">
            <a:extLst>
              <a:ext uri="{FF2B5EF4-FFF2-40B4-BE49-F238E27FC236}">
                <a16:creationId xmlns:a16="http://schemas.microsoft.com/office/drawing/2014/main" id="{D114AD5D-02DE-2DCF-7157-383C3E31BEE5}"/>
              </a:ext>
            </a:extLst>
          </p:cNvPr>
          <p:cNvSpPr/>
          <p:nvPr/>
        </p:nvSpPr>
        <p:spPr>
          <a:xfrm>
            <a:off x="6507163" y="3984625"/>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5" name="楕円 14">
            <a:extLst>
              <a:ext uri="{FF2B5EF4-FFF2-40B4-BE49-F238E27FC236}">
                <a16:creationId xmlns:a16="http://schemas.microsoft.com/office/drawing/2014/main" id="{021EFACA-7812-C623-D04C-071D7D575E49}"/>
              </a:ext>
            </a:extLst>
          </p:cNvPr>
          <p:cNvSpPr/>
          <p:nvPr/>
        </p:nvSpPr>
        <p:spPr>
          <a:xfrm>
            <a:off x="6057900" y="3698875"/>
            <a:ext cx="223838"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6" name="楕円 15">
            <a:extLst>
              <a:ext uri="{FF2B5EF4-FFF2-40B4-BE49-F238E27FC236}">
                <a16:creationId xmlns:a16="http://schemas.microsoft.com/office/drawing/2014/main" id="{67778EDC-03AD-BB6C-0246-A0909F03BAD1}"/>
              </a:ext>
            </a:extLst>
          </p:cNvPr>
          <p:cNvSpPr/>
          <p:nvPr/>
        </p:nvSpPr>
        <p:spPr>
          <a:xfrm>
            <a:off x="6597650" y="3654425"/>
            <a:ext cx="223838" cy="2238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7" name="楕円 16">
            <a:extLst>
              <a:ext uri="{FF2B5EF4-FFF2-40B4-BE49-F238E27FC236}">
                <a16:creationId xmlns:a16="http://schemas.microsoft.com/office/drawing/2014/main" id="{6FA80F69-8FA4-FC50-96EE-765A86FFB43F}"/>
              </a:ext>
            </a:extLst>
          </p:cNvPr>
          <p:cNvSpPr/>
          <p:nvPr/>
        </p:nvSpPr>
        <p:spPr>
          <a:xfrm>
            <a:off x="6867525" y="3257550"/>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8" name="楕円 17">
            <a:extLst>
              <a:ext uri="{FF2B5EF4-FFF2-40B4-BE49-F238E27FC236}">
                <a16:creationId xmlns:a16="http://schemas.microsoft.com/office/drawing/2014/main" id="{D5F8D2FF-E8D9-480F-A908-E3EC641A6F7D}"/>
              </a:ext>
            </a:extLst>
          </p:cNvPr>
          <p:cNvSpPr/>
          <p:nvPr/>
        </p:nvSpPr>
        <p:spPr>
          <a:xfrm>
            <a:off x="7294563" y="3175000"/>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19" name="図 4">
            <a:extLst>
              <a:ext uri="{FF2B5EF4-FFF2-40B4-BE49-F238E27FC236}">
                <a16:creationId xmlns:a16="http://schemas.microsoft.com/office/drawing/2014/main" id="{2FD09C31-BB48-3BAC-BF06-AB97C59429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1488"/>
          <a:stretch>
            <a:fillRect/>
          </a:stretch>
        </p:blipFill>
        <p:spPr bwMode="auto">
          <a:xfrm>
            <a:off x="592138" y="1608138"/>
            <a:ext cx="32353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35ABC3FD-9AB4-E343-EE7D-B1C94F177D72}"/>
              </a:ext>
            </a:extLst>
          </p:cNvPr>
          <p:cNvSpPr/>
          <p:nvPr/>
        </p:nvSpPr>
        <p:spPr>
          <a:xfrm>
            <a:off x="4211638" y="1854200"/>
            <a:ext cx="4456112" cy="4089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1" name="正方形/長方形 20">
            <a:extLst>
              <a:ext uri="{FF2B5EF4-FFF2-40B4-BE49-F238E27FC236}">
                <a16:creationId xmlns:a16="http://schemas.microsoft.com/office/drawing/2014/main" id="{2971D06F-C5D2-A9E2-3809-A922320A121B}"/>
              </a:ext>
            </a:extLst>
          </p:cNvPr>
          <p:cNvSpPr/>
          <p:nvPr/>
        </p:nvSpPr>
        <p:spPr>
          <a:xfrm>
            <a:off x="1601788" y="3482975"/>
            <a:ext cx="1035050" cy="7270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2" name="正方形/長方形 21">
            <a:extLst>
              <a:ext uri="{FF2B5EF4-FFF2-40B4-BE49-F238E27FC236}">
                <a16:creationId xmlns:a16="http://schemas.microsoft.com/office/drawing/2014/main" id="{1478C1F3-86BD-E2EB-C973-2730526768BC}"/>
              </a:ext>
            </a:extLst>
          </p:cNvPr>
          <p:cNvSpPr/>
          <p:nvPr/>
        </p:nvSpPr>
        <p:spPr>
          <a:xfrm>
            <a:off x="4589463" y="95250"/>
            <a:ext cx="4594225" cy="392113"/>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出典：「北朝鮮による日本人拉致問題</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一日も早い帰国実現に向けて！</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a:t>
            </a:r>
            <a:endParaRPr lang="en-US" altLang="ja-JP" sz="1050" u="sng"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https://www.rachi.go.jp/jp/shisei/keihatsu/pdf/202401pamphlet_jp.pdf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C32C4459-658A-8DF3-9919-F169C2D217EA}"/>
              </a:ext>
            </a:extLst>
          </p:cNvPr>
          <p:cNvGrpSpPr>
            <a:grpSpLocks/>
          </p:cNvGrpSpPr>
          <p:nvPr/>
        </p:nvGrpSpPr>
        <p:grpSpPr bwMode="auto">
          <a:xfrm>
            <a:off x="0" y="661988"/>
            <a:ext cx="9134475" cy="877887"/>
            <a:chOff x="0" y="661988"/>
            <a:chExt cx="9134475" cy="877887"/>
          </a:xfrm>
        </p:grpSpPr>
        <p:sp>
          <p:nvSpPr>
            <p:cNvPr id="39959" name="正方形/長方形 8">
              <a:extLst>
                <a:ext uri="{FF2B5EF4-FFF2-40B4-BE49-F238E27FC236}">
                  <a16:creationId xmlns:a16="http://schemas.microsoft.com/office/drawing/2014/main" id="{9137670C-F2B5-72E9-8A62-2FB7A839E8BD}"/>
                </a:ext>
              </a:extLst>
            </p:cNvPr>
            <p:cNvSpPr>
              <a:spLocks noChangeArrowheads="1"/>
            </p:cNvSpPr>
            <p:nvPr/>
          </p:nvSpPr>
          <p:spPr bwMode="auto">
            <a:xfrm>
              <a:off x="0" y="831850"/>
              <a:ext cx="897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4000" b="1">
                  <a:solidFill>
                    <a:srgbClr val="00B050"/>
                  </a:solidFill>
                  <a:latin typeface="メイリオ" panose="020B0604030504040204" pitchFamily="50" charset="-128"/>
                  <a:ea typeface="メイリオ" panose="020B0604030504040204" pitchFamily="50" charset="-128"/>
                </a:rPr>
                <a:t>「拉致」</a:t>
              </a:r>
              <a:r>
                <a:rPr kumimoji="0" lang="ja-JP" altLang="en-US" sz="3200" b="1">
                  <a:latin typeface="メイリオ" panose="020B0604030504040204" pitchFamily="50" charset="-128"/>
                  <a:ea typeface="メイリオ" panose="020B0604030504040204" pitchFamily="50" charset="-128"/>
                </a:rPr>
                <a:t>：本人が望まないのに連れ去ること</a:t>
              </a:r>
            </a:p>
          </p:txBody>
        </p:sp>
        <p:sp>
          <p:nvSpPr>
            <p:cNvPr id="5" name="Text Box 6">
              <a:extLst>
                <a:ext uri="{FF2B5EF4-FFF2-40B4-BE49-F238E27FC236}">
                  <a16:creationId xmlns:a16="http://schemas.microsoft.com/office/drawing/2014/main" id="{722D2291-F0F2-B788-44A7-47F015A30902}"/>
                </a:ext>
              </a:extLst>
            </p:cNvPr>
            <p:cNvSpPr txBox="1">
              <a:spLocks noChangeArrowheads="1"/>
            </p:cNvSpPr>
            <p:nvPr/>
          </p:nvSpPr>
          <p:spPr bwMode="auto">
            <a:xfrm>
              <a:off x="611188" y="661988"/>
              <a:ext cx="990600" cy="246062"/>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10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a:t>
              </a:r>
              <a:r>
                <a:rPr lang="ja-JP" altLang="en-US" sz="1000" dirty="0">
                  <a:solidFill>
                    <a:srgbClr val="00B050"/>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ら　　　　　ち　</a:t>
              </a:r>
              <a:endParaRPr lang="ja-JP" altLang="en-US" sz="1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8" name="Text Box 6">
              <a:extLst>
                <a:ext uri="{FF2B5EF4-FFF2-40B4-BE49-F238E27FC236}">
                  <a16:creationId xmlns:a16="http://schemas.microsoft.com/office/drawing/2014/main" id="{B765CBE9-1EE0-A424-41F4-08A5F61A023E}"/>
                </a:ext>
              </a:extLst>
            </p:cNvPr>
            <p:cNvSpPr txBox="1">
              <a:spLocks noChangeArrowheads="1"/>
            </p:cNvSpPr>
            <p:nvPr/>
          </p:nvSpPr>
          <p:spPr bwMode="auto">
            <a:xfrm>
              <a:off x="2522538" y="731838"/>
              <a:ext cx="6611937" cy="246062"/>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10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ほんにん　　　　　　　　のぞ　　　　　　　　　　　　　　　　　　　　　　　　　　　つ　　　　　　　　さ</a:t>
              </a:r>
              <a:endParaRPr lang="ja-JP" altLang="en-US" sz="1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grpSp>
        <p:nvGrpSpPr>
          <p:cNvPr id="23" name="グループ化 22">
            <a:extLst>
              <a:ext uri="{FF2B5EF4-FFF2-40B4-BE49-F238E27FC236}">
                <a16:creationId xmlns:a16="http://schemas.microsoft.com/office/drawing/2014/main" id="{0C50AC07-7E5D-6390-4404-6305982832FA}"/>
              </a:ext>
            </a:extLst>
          </p:cNvPr>
          <p:cNvGrpSpPr>
            <a:grpSpLocks/>
          </p:cNvGrpSpPr>
          <p:nvPr/>
        </p:nvGrpSpPr>
        <p:grpSpPr bwMode="auto">
          <a:xfrm>
            <a:off x="214313" y="5949951"/>
            <a:ext cx="8772524" cy="852488"/>
            <a:chOff x="214313" y="5949950"/>
            <a:chExt cx="8772524" cy="1107996"/>
          </a:xfrm>
        </p:grpSpPr>
        <p:sp>
          <p:nvSpPr>
            <p:cNvPr id="39957" name="正方形/長方形 8">
              <a:extLst>
                <a:ext uri="{FF2B5EF4-FFF2-40B4-BE49-F238E27FC236}">
                  <a16:creationId xmlns:a16="http://schemas.microsoft.com/office/drawing/2014/main" id="{5ABE967D-F9F6-DDD1-4270-38D244CEB419}"/>
                </a:ext>
              </a:extLst>
            </p:cNvPr>
            <p:cNvSpPr>
              <a:spLocks noChangeArrowheads="1"/>
            </p:cNvSpPr>
            <p:nvPr/>
          </p:nvSpPr>
          <p:spPr bwMode="auto">
            <a:xfrm>
              <a:off x="214313" y="5949950"/>
              <a:ext cx="831812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6600" b="1" dirty="0">
                  <a:solidFill>
                    <a:srgbClr val="C00000"/>
                  </a:solidFill>
                  <a:latin typeface="メイリオ" panose="020B0604030504040204" pitchFamily="50" charset="-128"/>
                  <a:ea typeface="メイリオ" panose="020B0604030504040204" pitchFamily="50" charset="-128"/>
                </a:rPr>
                <a:t>１７名 </a:t>
              </a:r>
              <a:r>
                <a:rPr kumimoji="0" lang="ja-JP" altLang="en-US" sz="3200" b="1" dirty="0">
                  <a:latin typeface="メイリオ" panose="020B0604030504040204" pitchFamily="50" charset="-128"/>
                  <a:ea typeface="メイリオ" panose="020B0604030504040204" pitchFamily="50" charset="-128"/>
                </a:rPr>
                <a:t>が </a:t>
              </a:r>
              <a:r>
                <a:rPr kumimoji="0" lang="ja-JP" altLang="en-US" sz="4000" b="1" dirty="0">
                  <a:solidFill>
                    <a:srgbClr val="C00000"/>
                  </a:solidFill>
                  <a:latin typeface="メイリオ" panose="020B0604030504040204" pitchFamily="50" charset="-128"/>
                  <a:ea typeface="メイリオ" panose="020B0604030504040204" pitchFamily="50" charset="-128"/>
                </a:rPr>
                <a:t>拉致被害者</a:t>
              </a:r>
              <a:r>
                <a:rPr kumimoji="0" lang="ja-JP" altLang="en-US" sz="3200" b="1" dirty="0">
                  <a:latin typeface="メイリオ" panose="020B0604030504040204" pitchFamily="50" charset="-128"/>
                  <a:ea typeface="メイリオ" panose="020B0604030504040204" pitchFamily="50" charset="-128"/>
                </a:rPr>
                <a:t>として認定</a:t>
              </a:r>
              <a:endParaRPr kumimoji="0" lang="ja-JP" altLang="en-US" sz="3200" dirty="0">
                <a:latin typeface="メイリオ" panose="020B0604030504040204" pitchFamily="50" charset="-128"/>
                <a:ea typeface="メイリオ" panose="020B0604030504040204" pitchFamily="50" charset="-128"/>
              </a:endParaRPr>
            </a:p>
          </p:txBody>
        </p:sp>
        <p:sp>
          <p:nvSpPr>
            <p:cNvPr id="20" name="Text Box 6">
              <a:extLst>
                <a:ext uri="{FF2B5EF4-FFF2-40B4-BE49-F238E27FC236}">
                  <a16:creationId xmlns:a16="http://schemas.microsoft.com/office/drawing/2014/main" id="{5AC06F95-CB59-BE1A-DE14-0CC55B592911}"/>
                </a:ext>
              </a:extLst>
            </p:cNvPr>
            <p:cNvSpPr txBox="1">
              <a:spLocks noChangeArrowheads="1"/>
            </p:cNvSpPr>
            <p:nvPr/>
          </p:nvSpPr>
          <p:spPr bwMode="auto">
            <a:xfrm>
              <a:off x="3705225" y="6060274"/>
              <a:ext cx="5281612" cy="246044"/>
            </a:xfrm>
            <a:prstGeom prst="rect">
              <a:avLst/>
            </a:prstGeom>
            <a:noFill/>
            <a:ln>
              <a:noFill/>
            </a:ln>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10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a:t>
              </a:r>
              <a:r>
                <a:rPr lang="ja-JP" altLang="en-US" sz="1000" dirty="0">
                  <a:solidFill>
                    <a:srgbClr val="C00000"/>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らち　　　　　　　　　　ひがいしゃ　</a:t>
              </a:r>
              <a:r>
                <a:rPr lang="ja-JP" altLang="en-US" sz="10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にんてい</a:t>
              </a:r>
              <a:endParaRPr lang="ja-JP" altLang="en-US" sz="1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AD5"/>
        </a:solidFill>
        <a:effectLst/>
      </p:bgPr>
    </p:bg>
    <p:spTree>
      <p:nvGrpSpPr>
        <p:cNvPr id="1" name=""/>
        <p:cNvGrpSpPr/>
        <p:nvPr/>
      </p:nvGrpSpPr>
      <p:grpSpPr>
        <a:xfrm>
          <a:off x="0" y="0"/>
          <a:ext cx="0" cy="0"/>
          <a:chOff x="0" y="0"/>
          <a:chExt cx="0" cy="0"/>
        </a:xfrm>
      </p:grpSpPr>
      <p:sp>
        <p:nvSpPr>
          <p:cNvPr id="41987" name="スライド番号プレースホルダー 3">
            <a:extLst>
              <a:ext uri="{FF2B5EF4-FFF2-40B4-BE49-F238E27FC236}">
                <a16:creationId xmlns:a16="http://schemas.microsoft.com/office/drawing/2014/main" id="{314E9943-65FA-5744-22A7-B15DFDCC9F5B}"/>
              </a:ext>
            </a:extLst>
          </p:cNvPr>
          <p:cNvSpPr>
            <a:spLocks noGrp="1" noChangeArrowheads="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CEFFAF1-6628-42DF-B29F-0BA53A3B7ADA}" type="slidenum">
              <a:rPr kumimoji="0" lang="ja-JP" altLang="en-US" sz="1200">
                <a:solidFill>
                  <a:srgbClr val="898989"/>
                </a:solidFill>
                <a:latin typeface="Trebuchet MS" panose="020B0603020202020204" pitchFamily="34" charset="0"/>
              </a:rPr>
              <a:pPr>
                <a:lnSpc>
                  <a:spcPct val="100000"/>
                </a:lnSpc>
                <a:spcBef>
                  <a:spcPct val="0"/>
                </a:spcBef>
                <a:buFontTx/>
                <a:buNone/>
              </a:pPr>
              <a:t>5</a:t>
            </a:fld>
            <a:endParaRPr kumimoji="0" lang="ja-JP" altLang="en-US" sz="1200">
              <a:solidFill>
                <a:srgbClr val="898989"/>
              </a:solidFill>
              <a:latin typeface="Trebuchet MS" panose="020B0603020202020204" pitchFamily="34" charset="0"/>
            </a:endParaRPr>
          </a:p>
        </p:txBody>
      </p:sp>
      <p:pic>
        <p:nvPicPr>
          <p:cNvPr id="45059" name="図 4">
            <a:extLst>
              <a:ext uri="{FF2B5EF4-FFF2-40B4-BE49-F238E27FC236}">
                <a16:creationId xmlns:a16="http://schemas.microsoft.com/office/drawing/2014/main" id="{AF2829CF-AAE2-307B-B421-397F1D4B8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77788"/>
            <a:ext cx="26352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図 5">
            <a:extLst>
              <a:ext uri="{FF2B5EF4-FFF2-40B4-BE49-F238E27FC236}">
                <a16:creationId xmlns:a16="http://schemas.microsoft.com/office/drawing/2014/main" id="{0F7AC1E2-E6CC-BD06-4D05-834C334BA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75" y="101600"/>
            <a:ext cx="26352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図 6">
            <a:extLst>
              <a:ext uri="{FF2B5EF4-FFF2-40B4-BE49-F238E27FC236}">
                <a16:creationId xmlns:a16="http://schemas.microsoft.com/office/drawing/2014/main" id="{3953E279-6E61-F578-CD5C-0AC4F0FF14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5088" y="117475"/>
            <a:ext cx="2635250" cy="1220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5062" name="図 7">
            <a:extLst>
              <a:ext uri="{FF2B5EF4-FFF2-40B4-BE49-F238E27FC236}">
                <a16:creationId xmlns:a16="http://schemas.microsoft.com/office/drawing/2014/main" id="{F3033D3E-A01E-56C4-BC13-E17C713BCC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 y="1400175"/>
            <a:ext cx="26352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図 8">
            <a:extLst>
              <a:ext uri="{FF2B5EF4-FFF2-40B4-BE49-F238E27FC236}">
                <a16:creationId xmlns:a16="http://schemas.microsoft.com/office/drawing/2014/main" id="{0B8BC6A6-A43B-3853-2F7B-5DED9CD9B8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4375" y="1384300"/>
            <a:ext cx="2667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図 9">
            <a:extLst>
              <a:ext uri="{FF2B5EF4-FFF2-40B4-BE49-F238E27FC236}">
                <a16:creationId xmlns:a16="http://schemas.microsoft.com/office/drawing/2014/main" id="{421D674E-23E2-02FD-2605-0303F21CA2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6200" y="1400175"/>
            <a:ext cx="26130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図 10">
            <a:extLst>
              <a:ext uri="{FF2B5EF4-FFF2-40B4-BE49-F238E27FC236}">
                <a16:creationId xmlns:a16="http://schemas.microsoft.com/office/drawing/2014/main" id="{8C69F3C0-CB28-2E07-6444-4C1D524394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25" y="2560638"/>
            <a:ext cx="2662238"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図 11">
            <a:extLst>
              <a:ext uri="{FF2B5EF4-FFF2-40B4-BE49-F238E27FC236}">
                <a16:creationId xmlns:a16="http://schemas.microsoft.com/office/drawing/2014/main" id="{121F3A1E-7B74-D2C4-43DF-7367500950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0725" y="2571750"/>
            <a:ext cx="26622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図 12">
            <a:extLst>
              <a:ext uri="{FF2B5EF4-FFF2-40B4-BE49-F238E27FC236}">
                <a16:creationId xmlns:a16="http://schemas.microsoft.com/office/drawing/2014/main" id="{98913471-DE53-FCC2-8283-28721290809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7788" y="3384550"/>
            <a:ext cx="2611437"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図 13">
            <a:extLst>
              <a:ext uri="{FF2B5EF4-FFF2-40B4-BE49-F238E27FC236}">
                <a16:creationId xmlns:a16="http://schemas.microsoft.com/office/drawing/2014/main" id="{4F9251AE-639A-2C3C-533D-6D0427A8A48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025" y="4646613"/>
            <a:ext cx="26622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図 14">
            <a:extLst>
              <a:ext uri="{FF2B5EF4-FFF2-40B4-BE49-F238E27FC236}">
                <a16:creationId xmlns:a16="http://schemas.microsoft.com/office/drawing/2014/main" id="{A2597DF8-03E2-6AFA-342A-60353F7DF2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60725" y="4645025"/>
            <a:ext cx="267017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図 15">
            <a:extLst>
              <a:ext uri="{FF2B5EF4-FFF2-40B4-BE49-F238E27FC236}">
                <a16:creationId xmlns:a16="http://schemas.microsoft.com/office/drawing/2014/main" id="{A8DF441F-759B-95FA-43AE-C0B49B4BB4A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8738" y="5378450"/>
            <a:ext cx="261143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a:extLst>
              <a:ext uri="{FF2B5EF4-FFF2-40B4-BE49-F238E27FC236}">
                <a16:creationId xmlns:a16="http://schemas.microsoft.com/office/drawing/2014/main" id="{C2864D68-D521-FA72-C4BC-1CDEEC8DA0A2}"/>
              </a:ext>
            </a:extLst>
          </p:cNvPr>
          <p:cNvSpPr/>
          <p:nvPr/>
        </p:nvSpPr>
        <p:spPr>
          <a:xfrm>
            <a:off x="6415088" y="98425"/>
            <a:ext cx="2611437" cy="121126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2001" name="正方形/長方形 17">
            <a:extLst>
              <a:ext uri="{FF2B5EF4-FFF2-40B4-BE49-F238E27FC236}">
                <a16:creationId xmlns:a16="http://schemas.microsoft.com/office/drawing/2014/main" id="{6819317A-6A55-BC54-C508-93BF18BFDAF9}"/>
              </a:ext>
            </a:extLst>
          </p:cNvPr>
          <p:cNvSpPr>
            <a:spLocks noChangeArrowheads="1"/>
          </p:cNvSpPr>
          <p:nvPr/>
        </p:nvSpPr>
        <p:spPr bwMode="auto">
          <a:xfrm>
            <a:off x="98425" y="6648450"/>
            <a:ext cx="6465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800">
                <a:latin typeface="メイリオ" panose="020B0604030504040204" pitchFamily="50" charset="-128"/>
                <a:ea typeface="メイリオ" panose="020B0604030504040204" pitchFamily="50" charset="-128"/>
              </a:rPr>
              <a:t>出典：「北朝鮮による日本人拉致問題</a:t>
            </a:r>
            <a:r>
              <a:rPr kumimoji="0" lang="en-US" altLang="ja-JP" sz="800">
                <a:latin typeface="メイリオ" panose="020B0604030504040204" pitchFamily="50" charset="-128"/>
                <a:ea typeface="メイリオ" panose="020B0604030504040204" pitchFamily="50" charset="-128"/>
              </a:rPr>
              <a:t>‐</a:t>
            </a:r>
            <a:r>
              <a:rPr kumimoji="0" lang="ja-JP" altLang="en-US" sz="800">
                <a:latin typeface="メイリオ" panose="020B0604030504040204" pitchFamily="50" charset="-128"/>
                <a:ea typeface="メイリオ" panose="020B0604030504040204" pitchFamily="50" charset="-128"/>
              </a:rPr>
              <a:t>一日も早い帰国実現に向けて！</a:t>
            </a:r>
            <a:r>
              <a:rPr kumimoji="0" lang="en-US" altLang="ja-JP" sz="800">
                <a:latin typeface="メイリオ" panose="020B0604030504040204" pitchFamily="50" charset="-128"/>
                <a:ea typeface="メイリオ" panose="020B0604030504040204" pitchFamily="50" charset="-128"/>
              </a:rPr>
              <a:t>‐</a:t>
            </a:r>
            <a:r>
              <a:rPr kumimoji="0" lang="ja-JP" altLang="en-US" sz="800">
                <a:latin typeface="メイリオ" panose="020B0604030504040204" pitchFamily="50" charset="-128"/>
                <a:ea typeface="メイリオ" panose="020B0604030504040204" pitchFamily="50" charset="-128"/>
              </a:rPr>
              <a:t>」</a:t>
            </a:r>
            <a:r>
              <a:rPr kumimoji="0" lang="ja-JP" altLang="en-US" sz="600">
                <a:latin typeface="メイリオ" panose="020B0604030504040204" pitchFamily="50" charset="-128"/>
                <a:ea typeface="メイリオ" panose="020B0604030504040204" pitchFamily="50" charset="-128"/>
              </a:rPr>
              <a:t>（</a:t>
            </a:r>
            <a:r>
              <a:rPr kumimoji="0" lang="en-US" altLang="ja-JP" sz="600">
                <a:latin typeface="メイリオ" panose="020B0604030504040204" pitchFamily="50" charset="-128"/>
                <a:ea typeface="メイリオ" panose="020B0604030504040204" pitchFamily="50" charset="-128"/>
              </a:rPr>
              <a:t>https://www.rachi.go.jp/jp/shisei/keihatsu/pdf/202401pamphlet_jp.pdf</a:t>
            </a:r>
            <a:r>
              <a:rPr kumimoji="0" lang="ja-JP" altLang="en-US" sz="600">
                <a:latin typeface="メイリオ" panose="020B0604030504040204" pitchFamily="50" charset="-128"/>
                <a:ea typeface="メイリオ" panose="020B0604030504040204" pitchFamily="50" charset="-128"/>
              </a:rPr>
              <a:t>）</a:t>
            </a:r>
            <a:endParaRPr kumimoji="0" lang="en-US" altLang="ja-JP" sz="60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C2E00A13-F8E6-3D12-7999-EC6A60036ED9}"/>
              </a:ext>
            </a:extLst>
          </p:cNvPr>
          <p:cNvGrpSpPr>
            <a:grpSpLocks/>
          </p:cNvGrpSpPr>
          <p:nvPr/>
        </p:nvGrpSpPr>
        <p:grpSpPr bwMode="auto">
          <a:xfrm>
            <a:off x="2784475" y="5957888"/>
            <a:ext cx="4073525" cy="708025"/>
            <a:chOff x="2784475" y="5957888"/>
            <a:chExt cx="4073925" cy="708025"/>
          </a:xfrm>
        </p:grpSpPr>
        <p:sp>
          <p:nvSpPr>
            <p:cNvPr id="42003" name="正方形/長方形 8">
              <a:extLst>
                <a:ext uri="{FF2B5EF4-FFF2-40B4-BE49-F238E27FC236}">
                  <a16:creationId xmlns:a16="http://schemas.microsoft.com/office/drawing/2014/main" id="{4B6C6197-40AB-6320-45D7-32C950F3654E}"/>
                </a:ext>
              </a:extLst>
            </p:cNvPr>
            <p:cNvSpPr>
              <a:spLocks noChangeArrowheads="1"/>
            </p:cNvSpPr>
            <p:nvPr/>
          </p:nvSpPr>
          <p:spPr bwMode="auto">
            <a:xfrm>
              <a:off x="2784475" y="5957888"/>
              <a:ext cx="3900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4000" b="1">
                  <a:latin typeface="メイリオ" panose="020B0604030504040204" pitchFamily="50" charset="-128"/>
                  <a:ea typeface="メイリオ" panose="020B0604030504040204" pitchFamily="50" charset="-128"/>
                </a:rPr>
                <a:t>17</a:t>
              </a:r>
              <a:r>
                <a:rPr kumimoji="0" lang="ja-JP" altLang="en-US" sz="4000" b="1">
                  <a:latin typeface="メイリオ" panose="020B0604030504040204" pitchFamily="50" charset="-128"/>
                  <a:ea typeface="メイリオ" panose="020B0604030504040204" pitchFamily="50" charset="-128"/>
                </a:rPr>
                <a:t>名 </a:t>
              </a:r>
              <a:r>
                <a:rPr kumimoji="0" lang="ja-JP" altLang="en-US" sz="1400" b="1">
                  <a:latin typeface="メイリオ" panose="020B0604030504040204" pitchFamily="50" charset="-128"/>
                  <a:ea typeface="メイリオ" panose="020B0604030504040204" pitchFamily="50" charset="-128"/>
                </a:rPr>
                <a:t>が拉致被害者として認定</a:t>
              </a:r>
              <a:endParaRPr kumimoji="0" lang="ja-JP" altLang="en-US" sz="1600">
                <a:latin typeface="メイリオ" panose="020B0604030504040204" pitchFamily="50" charset="-128"/>
                <a:ea typeface="メイリオ" panose="020B0604030504040204" pitchFamily="50" charset="-128"/>
              </a:endParaRPr>
            </a:p>
          </p:txBody>
        </p:sp>
        <p:sp>
          <p:nvSpPr>
            <p:cNvPr id="2" name="Text Box 6">
              <a:extLst>
                <a:ext uri="{FF2B5EF4-FFF2-40B4-BE49-F238E27FC236}">
                  <a16:creationId xmlns:a16="http://schemas.microsoft.com/office/drawing/2014/main" id="{B91C40A7-2DCC-FF3A-7BB6-F464F6EF5BDC}"/>
                </a:ext>
              </a:extLst>
            </p:cNvPr>
            <p:cNvSpPr txBox="1">
              <a:spLocks noChangeArrowheads="1"/>
            </p:cNvSpPr>
            <p:nvPr/>
          </p:nvSpPr>
          <p:spPr bwMode="auto">
            <a:xfrm>
              <a:off x="4346728" y="6088063"/>
              <a:ext cx="2511672" cy="214312"/>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らち　　　ひがいしゃ　　　　　　 　にんてい</a:t>
              </a:r>
              <a:endParaRPr lang="ja-JP" altLang="en-US" sz="8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7">
            <a:extLst>
              <a:ext uri="{FF2B5EF4-FFF2-40B4-BE49-F238E27FC236}">
                <a16:creationId xmlns:a16="http://schemas.microsoft.com/office/drawing/2014/main" id="{E850C6A4-2F64-C450-51EE-2A3C3C3FC703}"/>
              </a:ext>
            </a:extLst>
          </p:cNvPr>
          <p:cNvSpPr txBox="1">
            <a:spLocks noChangeArrowheads="1"/>
          </p:cNvSpPr>
          <p:nvPr/>
        </p:nvSpPr>
        <p:spPr bwMode="auto">
          <a:xfrm>
            <a:off x="0" y="3175"/>
            <a:ext cx="9144000" cy="658813"/>
          </a:xfrm>
          <a:prstGeom prst="rect">
            <a:avLst/>
          </a:prstGeom>
          <a:solidFill>
            <a:schemeClr val="accent5">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en-US" altLang="ja-JP" sz="3200" b="1" dirty="0">
                <a:latin typeface="メイリオ" panose="020B0604030504040204" pitchFamily="50" charset="-128"/>
                <a:ea typeface="メイリオ" panose="020B0604030504040204" pitchFamily="50" charset="-128"/>
              </a:rPr>
              <a:t>Ⅰ</a:t>
            </a:r>
            <a:r>
              <a:rPr lang="ja-JP" altLang="en-US" sz="3200" b="1" dirty="0">
                <a:latin typeface="メイリオ" panose="020B0604030504040204" pitchFamily="50" charset="-128"/>
                <a:ea typeface="メイリオ" panose="020B0604030504040204" pitchFamily="50" charset="-128"/>
              </a:rPr>
              <a:t> 拉致問題とは？</a:t>
            </a:r>
          </a:p>
        </p:txBody>
      </p:sp>
      <p:sp>
        <p:nvSpPr>
          <p:cNvPr id="44034" name="スライド番号プレースホルダー 3">
            <a:extLst>
              <a:ext uri="{FF2B5EF4-FFF2-40B4-BE49-F238E27FC236}">
                <a16:creationId xmlns:a16="http://schemas.microsoft.com/office/drawing/2014/main" id="{316E7526-60AF-43D8-CEC9-4108DF5AE69A}"/>
              </a:ext>
            </a:extLst>
          </p:cNvPr>
          <p:cNvSpPr>
            <a:spLocks noGrp="1" noChangeArrowheads="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E099BF0-15A1-45F3-A39A-FB056378F1A5}" type="slidenum">
              <a:rPr kumimoji="0" lang="ja-JP" altLang="en-US" sz="1200">
                <a:solidFill>
                  <a:srgbClr val="898989"/>
                </a:solidFill>
                <a:latin typeface="Trebuchet MS" panose="020B0603020202020204" pitchFamily="34" charset="0"/>
              </a:rPr>
              <a:pPr>
                <a:lnSpc>
                  <a:spcPct val="100000"/>
                </a:lnSpc>
                <a:spcBef>
                  <a:spcPct val="0"/>
                </a:spcBef>
                <a:buFontTx/>
                <a:buNone/>
              </a:pPr>
              <a:t>6</a:t>
            </a:fld>
            <a:endParaRPr kumimoji="0" lang="ja-JP" altLang="en-US" sz="1200">
              <a:solidFill>
                <a:srgbClr val="898989"/>
              </a:solidFill>
              <a:latin typeface="Trebuchet MS" panose="020B0603020202020204" pitchFamily="34" charset="0"/>
            </a:endParaRPr>
          </a:p>
        </p:txBody>
      </p:sp>
      <p:pic>
        <p:nvPicPr>
          <p:cNvPr id="44035" name="Picture 8" descr="https://www.gov-online.go.jp/tokusyu/abduction/img/lead_img_sp.png">
            <a:extLst>
              <a:ext uri="{FF2B5EF4-FFF2-40B4-BE49-F238E27FC236}">
                <a16:creationId xmlns:a16="http://schemas.microsoft.com/office/drawing/2014/main" id="{E43ECA9D-408C-BA7A-BF66-9EA047BDD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38" y="674688"/>
            <a:ext cx="49371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F6BEF1A4-9BA7-7CD9-D21F-750005DB2821}"/>
              </a:ext>
            </a:extLst>
          </p:cNvPr>
          <p:cNvSpPr/>
          <p:nvPr/>
        </p:nvSpPr>
        <p:spPr>
          <a:xfrm>
            <a:off x="5070475" y="82550"/>
            <a:ext cx="4076700" cy="392113"/>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出典：政府広報オンライン</a:t>
            </a:r>
            <a:endParaRPr lang="en-US" altLang="ja-JP" sz="1050"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https://www.gov-online.go.jp/tokusyu/abduction/</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grpSp>
        <p:nvGrpSpPr>
          <p:cNvPr id="44038" name="グループ化 3">
            <a:extLst>
              <a:ext uri="{FF2B5EF4-FFF2-40B4-BE49-F238E27FC236}">
                <a16:creationId xmlns:a16="http://schemas.microsoft.com/office/drawing/2014/main" id="{0E7A4CC7-D538-F8A1-1CBF-3D1A32909378}"/>
              </a:ext>
            </a:extLst>
          </p:cNvPr>
          <p:cNvGrpSpPr>
            <a:grpSpLocks/>
          </p:cNvGrpSpPr>
          <p:nvPr/>
        </p:nvGrpSpPr>
        <p:grpSpPr bwMode="auto">
          <a:xfrm>
            <a:off x="633413" y="4308475"/>
            <a:ext cx="8077200" cy="2235200"/>
            <a:chOff x="634203" y="4308313"/>
            <a:chExt cx="8077200" cy="2234767"/>
          </a:xfrm>
        </p:grpSpPr>
        <p:sp>
          <p:nvSpPr>
            <p:cNvPr id="49158" name="正方形/長方形 8">
              <a:extLst>
                <a:ext uri="{FF2B5EF4-FFF2-40B4-BE49-F238E27FC236}">
                  <a16:creationId xmlns:a16="http://schemas.microsoft.com/office/drawing/2014/main" id="{5DC54651-DD4F-2F8A-DAE4-94DF7461E0AE}"/>
                </a:ext>
              </a:extLst>
            </p:cNvPr>
            <p:cNvSpPr>
              <a:spLocks noChangeArrowheads="1"/>
            </p:cNvSpPr>
            <p:nvPr/>
          </p:nvSpPr>
          <p:spPr bwMode="auto">
            <a:xfrm>
              <a:off x="634203" y="4308313"/>
              <a:ext cx="8077200" cy="2234767"/>
            </a:xfrm>
            <a:prstGeom prst="rect">
              <a:avLst/>
            </a:prstGeom>
            <a:solidFill>
              <a:schemeClr val="accent4">
                <a:lumMod val="20000"/>
                <a:lumOff val="80000"/>
              </a:schemeClr>
            </a:solidFill>
            <a:ln w="50800">
              <a:solidFill>
                <a:schemeClr val="accent4">
                  <a:lumMod val="60000"/>
                  <a:lumOff val="40000"/>
                </a:schemeClr>
              </a:solid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200000"/>
                </a:lnSpc>
                <a:spcBef>
                  <a:spcPct val="0"/>
                </a:spcBef>
                <a:buFontTx/>
                <a:buNone/>
                <a:defRPr/>
              </a:pPr>
              <a:r>
                <a:rPr kumimoji="0" lang="ja-JP" altLang="en-US" sz="3200" b="1" dirty="0">
                  <a:ln w="19050">
                    <a:noFill/>
                  </a:ln>
                  <a:latin typeface="メイリオ" panose="020B0604030504040204" pitchFamily="50" charset="-128"/>
                  <a:ea typeface="メイリオ" panose="020B0604030504040204" pitchFamily="50" charset="-128"/>
                </a:rPr>
                <a:t>北朝鮮による拉致の可能性を排除できない　</a:t>
              </a:r>
              <a:endParaRPr kumimoji="0" lang="en-US" altLang="ja-JP" sz="3200" b="1" dirty="0">
                <a:ln w="19050">
                  <a:noFill/>
                </a:ln>
                <a:latin typeface="メイリオ" panose="020B0604030504040204" pitchFamily="50" charset="-128"/>
                <a:ea typeface="メイリオ" panose="020B0604030504040204" pitchFamily="50" charset="-128"/>
              </a:endParaRPr>
            </a:p>
            <a:p>
              <a:pPr>
                <a:lnSpc>
                  <a:spcPct val="120000"/>
                </a:lnSpc>
                <a:spcBef>
                  <a:spcPct val="0"/>
                </a:spcBef>
                <a:buFontTx/>
                <a:buNone/>
                <a:defRPr/>
              </a:pPr>
              <a:endParaRPr kumimoji="0" lang="en-US" altLang="ja-JP" sz="3200" b="1" dirty="0">
                <a:ln w="19050">
                  <a:noFill/>
                </a:ln>
                <a:latin typeface="メイリオ" panose="020B0604030504040204" pitchFamily="50" charset="-128"/>
                <a:ea typeface="メイリオ" panose="020B0604030504040204" pitchFamily="50" charset="-128"/>
              </a:endParaRPr>
            </a:p>
            <a:p>
              <a:pPr>
                <a:lnSpc>
                  <a:spcPct val="120000"/>
                </a:lnSpc>
                <a:spcBef>
                  <a:spcPct val="0"/>
                </a:spcBef>
                <a:buFontTx/>
                <a:buNone/>
                <a:defRPr/>
              </a:pPr>
              <a:r>
                <a:rPr kumimoji="0" lang="ja-JP" altLang="en-US" sz="3200" b="1" dirty="0">
                  <a:ln w="19050">
                    <a:noFill/>
                  </a:ln>
                  <a:latin typeface="メイリオ" panose="020B0604030504040204" pitchFamily="50" charset="-128"/>
                  <a:ea typeface="メイリオ" panose="020B0604030504040204" pitchFamily="50" charset="-128"/>
                </a:rPr>
                <a:t>　行方不明者が全国で</a:t>
              </a:r>
              <a:endParaRPr kumimoji="0" lang="ja-JP" altLang="en-US" sz="3200" b="1" dirty="0">
                <a:ln w="19050">
                  <a:solidFill>
                    <a:schemeClr val="bg1"/>
                  </a:solidFill>
                </a:ln>
                <a:solidFill>
                  <a:srgbClr val="FF0000"/>
                </a:solidFill>
                <a:latin typeface="メイリオ" panose="020B0604030504040204" pitchFamily="50" charset="-128"/>
                <a:ea typeface="メイリオ" panose="020B0604030504040204" pitchFamily="50" charset="-128"/>
              </a:endParaRPr>
            </a:p>
          </p:txBody>
        </p:sp>
        <p:sp>
          <p:nvSpPr>
            <p:cNvPr id="44041" name="Text Box 6">
              <a:extLst>
                <a:ext uri="{FF2B5EF4-FFF2-40B4-BE49-F238E27FC236}">
                  <a16:creationId xmlns:a16="http://schemas.microsoft.com/office/drawing/2014/main" id="{3A55DFAA-2A8D-8C8E-A9F1-C2A45437F76A}"/>
                </a:ext>
              </a:extLst>
            </p:cNvPr>
            <p:cNvSpPr txBox="1">
              <a:spLocks noChangeArrowheads="1"/>
            </p:cNvSpPr>
            <p:nvPr/>
          </p:nvSpPr>
          <p:spPr bwMode="auto">
            <a:xfrm>
              <a:off x="800435" y="4464115"/>
              <a:ext cx="77093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900">
                  <a:latin typeface="HGP創英角ｺﾞｼｯｸUB" panose="020B0900000000000000" pitchFamily="50" charset="-128"/>
                  <a:ea typeface="HGP創英角ｺﾞｼｯｸUB" panose="020B0900000000000000" pitchFamily="50" charset="-128"/>
                </a:rPr>
                <a:t>　　きたちょうせん　　　　　　　　　　　　　　　　　　　　　　らち　　　　　　　　　　　　　　　かのうせい　　　　　　　　　　　　　はいじょ</a:t>
              </a:r>
            </a:p>
          </p:txBody>
        </p:sp>
        <p:sp>
          <p:nvSpPr>
            <p:cNvPr id="44042" name="Text Box 6">
              <a:extLst>
                <a:ext uri="{FF2B5EF4-FFF2-40B4-BE49-F238E27FC236}">
                  <a16:creationId xmlns:a16="http://schemas.microsoft.com/office/drawing/2014/main" id="{92FC5B3B-5F3D-157F-CB50-005B2E133182}"/>
                </a:ext>
              </a:extLst>
            </p:cNvPr>
            <p:cNvSpPr txBox="1">
              <a:spLocks noChangeArrowheads="1"/>
            </p:cNvSpPr>
            <p:nvPr/>
          </p:nvSpPr>
          <p:spPr bwMode="auto">
            <a:xfrm>
              <a:off x="1002041" y="5763524"/>
              <a:ext cx="77093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900">
                  <a:latin typeface="HGP創英角ｺﾞｼｯｸUB" panose="020B0900000000000000" pitchFamily="50" charset="-128"/>
                  <a:ea typeface="HGP創英角ｺﾞｼｯｸUB" panose="020B0900000000000000" pitchFamily="50" charset="-128"/>
                </a:rPr>
                <a:t>　　　　ゆくえ　　　　　　　　　ふめいしゃ　　　　　　　　　　　　ぜんこく</a:t>
              </a:r>
            </a:p>
          </p:txBody>
        </p:sp>
      </p:grpSp>
      <p:sp>
        <p:nvSpPr>
          <p:cNvPr id="3" name="テキスト ボックス 2">
            <a:extLst>
              <a:ext uri="{FF2B5EF4-FFF2-40B4-BE49-F238E27FC236}">
                <a16:creationId xmlns:a16="http://schemas.microsoft.com/office/drawing/2014/main" id="{89D3FAFF-1B02-5786-951D-4B306F2DEC76}"/>
              </a:ext>
            </a:extLst>
          </p:cNvPr>
          <p:cNvSpPr txBox="1"/>
          <p:nvPr/>
        </p:nvSpPr>
        <p:spPr>
          <a:xfrm>
            <a:off x="5157065" y="5367542"/>
            <a:ext cx="3195355" cy="1323439"/>
          </a:xfrm>
          <a:prstGeom prst="rect">
            <a:avLst/>
          </a:prstGeom>
          <a:noFill/>
        </p:spPr>
        <p:txBody>
          <a:bodyPr>
            <a:spAutoFit/>
          </a:bodyPr>
          <a:lstStyle/>
          <a:p>
            <a:pPr>
              <a:defRPr/>
            </a:pPr>
            <a:r>
              <a:rPr lang="en-US" altLang="ja-JP" sz="8000" b="1" dirty="0">
                <a:ln w="19050">
                  <a:solidFill>
                    <a:schemeClr val="bg1"/>
                  </a:solidFill>
                </a:ln>
                <a:solidFill>
                  <a:srgbClr val="FF0000"/>
                </a:solidFill>
                <a:latin typeface="メイリオ" panose="020B0604030504040204" pitchFamily="50" charset="-128"/>
                <a:ea typeface="メイリオ" panose="020B0604030504040204" pitchFamily="50" charset="-128"/>
              </a:rPr>
              <a:t>87</a:t>
            </a:r>
            <a:r>
              <a:rPr lang="ja-JP" altLang="en-US" sz="8000" b="1" dirty="0">
                <a:ln w="19050">
                  <a:solidFill>
                    <a:schemeClr val="bg1"/>
                  </a:solidFill>
                </a:ln>
                <a:solidFill>
                  <a:srgbClr val="FF0000"/>
                </a:solidFill>
                <a:latin typeface="メイリオ" panose="020B0604030504040204" pitchFamily="50" charset="-128"/>
                <a:ea typeface="メイリオ" panose="020B0604030504040204" pitchFamily="50" charset="-128"/>
              </a:rPr>
              <a:t>１</a:t>
            </a:r>
            <a:r>
              <a:rPr lang="ja-JP" altLang="en-US" sz="4000" b="1" dirty="0">
                <a:ln w="19050">
                  <a:solidFill>
                    <a:schemeClr val="bg1"/>
                  </a:solidFill>
                </a:ln>
                <a:solidFill>
                  <a:srgbClr val="FF0000"/>
                </a:solidFill>
                <a:latin typeface="メイリオ" panose="020B0604030504040204" pitchFamily="50" charset="-128"/>
                <a:ea typeface="メイリオ" panose="020B0604030504040204" pitchFamily="50" charset="-128"/>
              </a:rPr>
              <a:t>人</a:t>
            </a:r>
            <a:endParaRPr lang="ja-JP" altLang="en-US" sz="6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9C3E5"/>
        </a:solid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099CC49-D5BA-6BC1-AF37-38A95C1E12FC}"/>
              </a:ext>
            </a:extLst>
          </p:cNvPr>
          <p:cNvSpPr txBox="1"/>
          <p:nvPr/>
        </p:nvSpPr>
        <p:spPr>
          <a:xfrm>
            <a:off x="0" y="1195388"/>
            <a:ext cx="9144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nSpc>
                <a:spcPct val="120000"/>
              </a:lnSpc>
              <a:defRPr/>
            </a:pPr>
            <a:r>
              <a:rPr kumimoji="1" lang="en-US" altLang="ja-JP" sz="3600" b="1" dirty="0">
                <a:solidFill>
                  <a:schemeClr val="tx1"/>
                </a:solidFill>
                <a:latin typeface="メイリオ" panose="020B0604030504040204" pitchFamily="50" charset="-128"/>
                <a:ea typeface="メイリオ" panose="020B0604030504040204" pitchFamily="50" charset="-128"/>
              </a:rPr>
              <a:t>Ⅱ</a:t>
            </a:r>
            <a:r>
              <a:rPr kumimoji="1" lang="ja-JP" altLang="en-US" sz="3600" b="1" dirty="0">
                <a:solidFill>
                  <a:schemeClr val="tx1"/>
                </a:solidFill>
                <a:latin typeface="メイリオ" panose="020B0604030504040204" pitchFamily="50" charset="-128"/>
                <a:ea typeface="メイリオ" panose="020B0604030504040204" pitchFamily="50" charset="-128"/>
              </a:rPr>
              <a:t> 拉致問題って、どうやって起こったの？</a:t>
            </a:r>
          </a:p>
        </p:txBody>
      </p:sp>
      <p:sp>
        <p:nvSpPr>
          <p:cNvPr id="8" name="Text Box 6">
            <a:extLst>
              <a:ext uri="{FF2B5EF4-FFF2-40B4-BE49-F238E27FC236}">
                <a16:creationId xmlns:a16="http://schemas.microsoft.com/office/drawing/2014/main" id="{3873BDDE-E26D-6844-DFCF-C23851074290}"/>
              </a:ext>
            </a:extLst>
          </p:cNvPr>
          <p:cNvSpPr txBox="1">
            <a:spLocks noChangeArrowheads="1"/>
          </p:cNvSpPr>
          <p:nvPr/>
        </p:nvSpPr>
        <p:spPr bwMode="auto">
          <a:xfrm>
            <a:off x="611188" y="1195388"/>
            <a:ext cx="6121400" cy="231775"/>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9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らち　　　　　　　　もんだい　　　　　　　　　　　　　　　　　　　　　　　　　　　　　　　　　　　　　　　　　　　　　　　　　　　　　　お</a:t>
            </a:r>
            <a:endParaRPr lang="ja-JP" altLang="en-US" sz="9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6DF19152-FB51-8539-DDCE-E0872FD7329C}"/>
              </a:ext>
            </a:extLst>
          </p:cNvPr>
          <p:cNvSpPr txBox="1"/>
          <p:nvPr/>
        </p:nvSpPr>
        <p:spPr>
          <a:xfrm>
            <a:off x="0" y="-39688"/>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en-US" altLang="ja-JP" sz="3200" b="1" dirty="0">
                <a:latin typeface="メイリオ" panose="020B0604030504040204" pitchFamily="50" charset="-128"/>
                <a:ea typeface="メイリオ" panose="020B0604030504040204" pitchFamily="50" charset="-128"/>
              </a:rPr>
              <a:t>Ⅱ</a:t>
            </a:r>
            <a:r>
              <a:rPr kumimoji="1" lang="ja-JP" altLang="en-US" sz="3200" b="1" dirty="0">
                <a:latin typeface="メイリオ" panose="020B0604030504040204" pitchFamily="50" charset="-128"/>
                <a:ea typeface="メイリオ" panose="020B0604030504040204" pitchFamily="50" charset="-128"/>
              </a:rPr>
              <a:t> 拉致問題って、どうやって起こったの？</a:t>
            </a:r>
          </a:p>
        </p:txBody>
      </p:sp>
      <p:sp>
        <p:nvSpPr>
          <p:cNvPr id="48131" name="正方形/長方形 8">
            <a:extLst>
              <a:ext uri="{FF2B5EF4-FFF2-40B4-BE49-F238E27FC236}">
                <a16:creationId xmlns:a16="http://schemas.microsoft.com/office/drawing/2014/main" id="{264F61BF-7F3D-8082-5D9F-DFB584EC438C}"/>
              </a:ext>
            </a:extLst>
          </p:cNvPr>
          <p:cNvSpPr>
            <a:spLocks noChangeArrowheads="1"/>
          </p:cNvSpPr>
          <p:nvPr/>
        </p:nvSpPr>
        <p:spPr bwMode="auto">
          <a:xfrm>
            <a:off x="130175" y="920750"/>
            <a:ext cx="2827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3200" b="1">
                <a:latin typeface="メイリオ" panose="020B0604030504040204" pitchFamily="50" charset="-128"/>
                <a:ea typeface="メイリオ" panose="020B0604030504040204" pitchFamily="50" charset="-128"/>
              </a:rPr>
              <a:t>1970~80</a:t>
            </a:r>
            <a:r>
              <a:rPr kumimoji="0" lang="ja-JP" altLang="en-US" sz="3200" b="1">
                <a:latin typeface="メイリオ" panose="020B0604030504040204" pitchFamily="50" charset="-128"/>
                <a:ea typeface="メイリオ" panose="020B0604030504040204" pitchFamily="50" charset="-128"/>
              </a:rPr>
              <a:t>年</a:t>
            </a:r>
          </a:p>
        </p:txBody>
      </p:sp>
      <p:pic>
        <p:nvPicPr>
          <p:cNvPr id="48132" name="Picture 9" descr="日本地図｜枠線 - 地図/マップ/写真/フリー素材/イラスト/ジャパン / 日本">
            <a:extLst>
              <a:ext uri="{FF2B5EF4-FFF2-40B4-BE49-F238E27FC236}">
                <a16:creationId xmlns:a16="http://schemas.microsoft.com/office/drawing/2014/main" id="{7CD78B0A-15BD-C123-F177-050414614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77"/>
          <a:stretch>
            <a:fillRect/>
          </a:stretch>
        </p:blipFill>
        <p:spPr bwMode="auto">
          <a:xfrm>
            <a:off x="909638" y="381000"/>
            <a:ext cx="67103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F105FF6E-4249-BC25-BD94-BC86A4318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4025" y="2303463"/>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a:extLst>
              <a:ext uri="{FF2B5EF4-FFF2-40B4-BE49-F238E27FC236}">
                <a16:creationId xmlns:a16="http://schemas.microsoft.com/office/drawing/2014/main" id="{8E578446-7671-E5D0-0365-EAF8E637C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963" y="2586038"/>
            <a:ext cx="12858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5">
            <a:extLst>
              <a:ext uri="{FF2B5EF4-FFF2-40B4-BE49-F238E27FC236}">
                <a16:creationId xmlns:a16="http://schemas.microsoft.com/office/drawing/2014/main" id="{EE79E089-5209-8B95-7AEF-23445AB012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613" y="3303588"/>
            <a:ext cx="12858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a:extLst>
              <a:ext uri="{FF2B5EF4-FFF2-40B4-BE49-F238E27FC236}">
                <a16:creationId xmlns:a16="http://schemas.microsoft.com/office/drawing/2014/main" id="{37ACBA13-F3D6-EA63-8EBE-A61CC89DA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0" y="3821113"/>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7">
            <a:extLst>
              <a:ext uri="{FF2B5EF4-FFF2-40B4-BE49-F238E27FC236}">
                <a16:creationId xmlns:a16="http://schemas.microsoft.com/office/drawing/2014/main" id="{00E8EDD6-BC3D-D427-B840-439DC9E0D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50" y="4643438"/>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8">
            <a:extLst>
              <a:ext uri="{FF2B5EF4-FFF2-40B4-BE49-F238E27FC236}">
                <a16:creationId xmlns:a16="http://schemas.microsoft.com/office/drawing/2014/main" id="{77215327-94ED-A33B-AFA4-D2D94B973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713" y="4197350"/>
            <a:ext cx="12858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a:extLst>
              <a:ext uri="{FF2B5EF4-FFF2-40B4-BE49-F238E27FC236}">
                <a16:creationId xmlns:a16="http://schemas.microsoft.com/office/drawing/2014/main" id="{C465C984-51BB-8CC2-DA09-6E0547C6FA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225" y="5926138"/>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0">
            <a:extLst>
              <a:ext uri="{FF2B5EF4-FFF2-40B4-BE49-F238E27FC236}">
                <a16:creationId xmlns:a16="http://schemas.microsoft.com/office/drawing/2014/main" id="{D1684D24-4BCF-B34E-9A4D-0639A08CF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0" y="5784850"/>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図 21">
            <a:extLst>
              <a:ext uri="{FF2B5EF4-FFF2-40B4-BE49-F238E27FC236}">
                <a16:creationId xmlns:a16="http://schemas.microsoft.com/office/drawing/2014/main" id="{21398CEE-CA35-EA7D-C819-0F264C9D6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713" y="1052513"/>
            <a:ext cx="12858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図 22">
            <a:extLst>
              <a:ext uri="{FF2B5EF4-FFF2-40B4-BE49-F238E27FC236}">
                <a16:creationId xmlns:a16="http://schemas.microsoft.com/office/drawing/2014/main" id="{1D5FF4CA-B84D-24ED-6260-A705E1A62B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713" y="1300163"/>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図 23">
            <a:extLst>
              <a:ext uri="{FF2B5EF4-FFF2-40B4-BE49-F238E27FC236}">
                <a16:creationId xmlns:a16="http://schemas.microsoft.com/office/drawing/2014/main" id="{A08F0401-BE93-D5C2-2FB7-6814179AD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088" y="3619500"/>
            <a:ext cx="12858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図 24">
            <a:extLst>
              <a:ext uri="{FF2B5EF4-FFF2-40B4-BE49-F238E27FC236}">
                <a16:creationId xmlns:a16="http://schemas.microsoft.com/office/drawing/2014/main" id="{EA226D70-BE10-6E26-F225-EA227CFF5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950" y="4402138"/>
            <a:ext cx="12858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図 25">
            <a:extLst>
              <a:ext uri="{FF2B5EF4-FFF2-40B4-BE49-F238E27FC236}">
                <a16:creationId xmlns:a16="http://schemas.microsoft.com/office/drawing/2014/main" id="{8B2C7740-E6EE-E50B-67CE-6E92B60F01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925" y="4619625"/>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図 26">
            <a:extLst>
              <a:ext uri="{FF2B5EF4-FFF2-40B4-BE49-F238E27FC236}">
                <a16:creationId xmlns:a16="http://schemas.microsoft.com/office/drawing/2014/main" id="{121715E1-4E55-168B-B110-0E09F323C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227638"/>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図 27">
            <a:extLst>
              <a:ext uri="{FF2B5EF4-FFF2-40B4-BE49-F238E27FC236}">
                <a16:creationId xmlns:a16="http://schemas.microsoft.com/office/drawing/2014/main" id="{60F6E90C-690A-CDE5-44B6-321C1DCFC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150" y="4627563"/>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図 28">
            <a:extLst>
              <a:ext uri="{FF2B5EF4-FFF2-40B4-BE49-F238E27FC236}">
                <a16:creationId xmlns:a16="http://schemas.microsoft.com/office/drawing/2014/main" id="{827612E1-27BD-307B-473A-60A2ED65E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225" y="4914900"/>
            <a:ext cx="12858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9" name="図 29">
            <a:extLst>
              <a:ext uri="{FF2B5EF4-FFF2-40B4-BE49-F238E27FC236}">
                <a16:creationId xmlns:a16="http://schemas.microsoft.com/office/drawing/2014/main" id="{A794F5FD-AAD0-90AD-8DF8-0CC069B4FD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988" y="3048000"/>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0" name="図 30">
            <a:extLst>
              <a:ext uri="{FF2B5EF4-FFF2-40B4-BE49-F238E27FC236}">
                <a16:creationId xmlns:a16="http://schemas.microsoft.com/office/drawing/2014/main" id="{02405C78-FB39-9115-395C-7F042C4A2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949700"/>
            <a:ext cx="12858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1" name="図 31">
            <a:extLst>
              <a:ext uri="{FF2B5EF4-FFF2-40B4-BE49-F238E27FC236}">
                <a16:creationId xmlns:a16="http://schemas.microsoft.com/office/drawing/2014/main" id="{41BC4A51-681A-8ADB-46E1-4AFE46302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638" y="469900"/>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52" name="グループ化 3">
            <a:extLst>
              <a:ext uri="{FF2B5EF4-FFF2-40B4-BE49-F238E27FC236}">
                <a16:creationId xmlns:a16="http://schemas.microsoft.com/office/drawing/2014/main" id="{666CE466-AC6C-3FD0-4374-4649926BC1BF}"/>
              </a:ext>
            </a:extLst>
          </p:cNvPr>
          <p:cNvGrpSpPr>
            <a:grpSpLocks/>
          </p:cNvGrpSpPr>
          <p:nvPr/>
        </p:nvGrpSpPr>
        <p:grpSpPr bwMode="auto">
          <a:xfrm>
            <a:off x="277813" y="1398588"/>
            <a:ext cx="5500687" cy="1368425"/>
            <a:chOff x="277813" y="1397967"/>
            <a:chExt cx="5500687" cy="1369046"/>
          </a:xfrm>
        </p:grpSpPr>
        <p:sp>
          <p:nvSpPr>
            <p:cNvPr id="48154" name="正方形/長方形 8">
              <a:extLst>
                <a:ext uri="{FF2B5EF4-FFF2-40B4-BE49-F238E27FC236}">
                  <a16:creationId xmlns:a16="http://schemas.microsoft.com/office/drawing/2014/main" id="{FF8CE066-1E5E-CEDE-9CAF-4BB7C8740E13}"/>
                </a:ext>
              </a:extLst>
            </p:cNvPr>
            <p:cNvSpPr>
              <a:spLocks noChangeArrowheads="1"/>
            </p:cNvSpPr>
            <p:nvPr/>
          </p:nvSpPr>
          <p:spPr bwMode="auto">
            <a:xfrm>
              <a:off x="277813" y="1517650"/>
              <a:ext cx="5500687"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3200" b="1">
                  <a:solidFill>
                    <a:srgbClr val="00B050"/>
                  </a:solidFill>
                  <a:latin typeface="メイリオ" panose="020B0604030504040204" pitchFamily="50" charset="-128"/>
                  <a:ea typeface="メイリオ" panose="020B0604030504040204" pitchFamily="50" charset="-128"/>
                </a:rPr>
                <a:t>日本各地で不自然な</a:t>
              </a:r>
              <a:endParaRPr kumimoji="0" lang="en-US" altLang="ja-JP" sz="3200" b="1">
                <a:solidFill>
                  <a:srgbClr val="00B050"/>
                </a:solidFill>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3200" b="1">
                  <a:solidFill>
                    <a:srgbClr val="00B050"/>
                  </a:solidFill>
                  <a:latin typeface="メイリオ" panose="020B0604030504040204" pitchFamily="50" charset="-128"/>
                  <a:ea typeface="メイリオ" panose="020B0604030504040204" pitchFamily="50" charset="-128"/>
                </a:rPr>
                <a:t>　　　　形の行方不明</a:t>
              </a:r>
            </a:p>
          </p:txBody>
        </p:sp>
        <p:sp>
          <p:nvSpPr>
            <p:cNvPr id="48155" name="Text Box 6">
              <a:extLst>
                <a:ext uri="{FF2B5EF4-FFF2-40B4-BE49-F238E27FC236}">
                  <a16:creationId xmlns:a16="http://schemas.microsoft.com/office/drawing/2014/main" id="{A41AD525-37F2-8969-5CE7-151C9A7025B0}"/>
                </a:ext>
              </a:extLst>
            </p:cNvPr>
            <p:cNvSpPr txBox="1">
              <a:spLocks noChangeArrowheads="1"/>
            </p:cNvSpPr>
            <p:nvPr/>
          </p:nvSpPr>
          <p:spPr bwMode="auto">
            <a:xfrm>
              <a:off x="418033" y="1397967"/>
              <a:ext cx="41539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900">
                  <a:solidFill>
                    <a:srgbClr val="00B050"/>
                  </a:solidFill>
                  <a:latin typeface="HGP創英角ｺﾞｼｯｸUB" panose="020B0900000000000000" pitchFamily="50" charset="-128"/>
                  <a:ea typeface="HGP創英角ｺﾞｼｯｸUB" panose="020B0900000000000000" pitchFamily="50" charset="-128"/>
                </a:rPr>
                <a:t>　にほん　　　　　　　かくち　　　　　　　　　　　ふ　　　　　しぜん</a:t>
              </a:r>
            </a:p>
          </p:txBody>
        </p:sp>
      </p:grpSp>
      <p:sp>
        <p:nvSpPr>
          <p:cNvPr id="48153" name="Text Box 6">
            <a:extLst>
              <a:ext uri="{FF2B5EF4-FFF2-40B4-BE49-F238E27FC236}">
                <a16:creationId xmlns:a16="http://schemas.microsoft.com/office/drawing/2014/main" id="{015099E3-2696-D445-1BC9-4AAF0C39B07C}"/>
              </a:ext>
            </a:extLst>
          </p:cNvPr>
          <p:cNvSpPr txBox="1">
            <a:spLocks noChangeArrowheads="1"/>
          </p:cNvSpPr>
          <p:nvPr/>
        </p:nvSpPr>
        <p:spPr bwMode="auto">
          <a:xfrm>
            <a:off x="1895475" y="2005013"/>
            <a:ext cx="2676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900">
                <a:solidFill>
                  <a:srgbClr val="00B050"/>
                </a:solidFill>
                <a:latin typeface="HGP創英角ｺﾞｼｯｸUB" panose="020B0900000000000000" pitchFamily="50" charset="-128"/>
                <a:ea typeface="HGP創英角ｺﾞｼｯｸUB" panose="020B0900000000000000" pitchFamily="50" charset="-128"/>
              </a:rPr>
              <a:t>　かたち　　　　　　　　　ゆくえ　　　　　　　ふめい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1" fill="hold" nodeType="afterEffect">
                                  <p:stCondLst>
                                    <p:cond delay="0"/>
                                  </p:stCondLst>
                                  <p:childTnLst>
                                    <p:animEffect transition="out" filter="wipe(up)">
                                      <p:cBhvr>
                                        <p:cTn id="6" dur="300"/>
                                        <p:tgtEl>
                                          <p:spTgt spid="15"/>
                                        </p:tgtEl>
                                      </p:cBhvr>
                                    </p:animEffect>
                                    <p:set>
                                      <p:cBhvr>
                                        <p:cTn id="7" dur="1" fill="hold">
                                          <p:stCondLst>
                                            <p:cond delay="299"/>
                                          </p:stCondLst>
                                        </p:cTn>
                                        <p:tgtEl>
                                          <p:spTgt spid="15"/>
                                        </p:tgtEl>
                                        <p:attrNameLst>
                                          <p:attrName>style.visibility</p:attrName>
                                        </p:attrNameLst>
                                      </p:cBhvr>
                                      <p:to>
                                        <p:strVal val="hidden"/>
                                      </p:to>
                                    </p:set>
                                  </p:childTnLst>
                                </p:cTn>
                              </p:par>
                            </p:childTnLst>
                          </p:cTn>
                        </p:par>
                        <p:par>
                          <p:cTn id="8" fill="hold" nodeType="afterGroup">
                            <p:stCondLst>
                              <p:cond delay="300"/>
                            </p:stCondLst>
                            <p:childTnLst>
                              <p:par>
                                <p:cTn id="9" presetID="22" presetClass="exit" presetSubtype="1" fill="hold" nodeType="afterEffect">
                                  <p:stCondLst>
                                    <p:cond delay="0"/>
                                  </p:stCondLst>
                                  <p:childTnLst>
                                    <p:animEffect transition="out" filter="wipe(up)">
                                      <p:cBhvr>
                                        <p:cTn id="10" dur="300"/>
                                        <p:tgtEl>
                                          <p:spTgt spid="10"/>
                                        </p:tgtEl>
                                      </p:cBhvr>
                                    </p:animEffect>
                                    <p:set>
                                      <p:cBhvr>
                                        <p:cTn id="11" dur="1" fill="hold">
                                          <p:stCondLst>
                                            <p:cond delay="299"/>
                                          </p:stCondLst>
                                        </p:cTn>
                                        <p:tgtEl>
                                          <p:spTgt spid="10"/>
                                        </p:tgtEl>
                                        <p:attrNameLst>
                                          <p:attrName>style.visibility</p:attrName>
                                        </p:attrNameLst>
                                      </p:cBhvr>
                                      <p:to>
                                        <p:strVal val="hidden"/>
                                      </p:to>
                                    </p:set>
                                  </p:childTnLst>
                                </p:cTn>
                              </p:par>
                            </p:childTnLst>
                          </p:cTn>
                        </p:par>
                        <p:par>
                          <p:cTn id="12" fill="hold" nodeType="afterGroup">
                            <p:stCondLst>
                              <p:cond delay="600"/>
                            </p:stCondLst>
                            <p:childTnLst>
                              <p:par>
                                <p:cTn id="13" presetID="22" presetClass="exit" presetSubtype="1" fill="hold" nodeType="afterEffect">
                                  <p:stCondLst>
                                    <p:cond delay="0"/>
                                  </p:stCondLst>
                                  <p:childTnLst>
                                    <p:animEffect transition="out" filter="wipe(up)">
                                      <p:cBhvr>
                                        <p:cTn id="14" dur="300"/>
                                        <p:tgtEl>
                                          <p:spTgt spid="16"/>
                                        </p:tgtEl>
                                      </p:cBhvr>
                                    </p:animEffect>
                                    <p:set>
                                      <p:cBhvr>
                                        <p:cTn id="15" dur="1" fill="hold">
                                          <p:stCondLst>
                                            <p:cond delay="299"/>
                                          </p:stCondLst>
                                        </p:cTn>
                                        <p:tgtEl>
                                          <p:spTgt spid="16"/>
                                        </p:tgtEl>
                                        <p:attrNameLst>
                                          <p:attrName>style.visibility</p:attrName>
                                        </p:attrNameLst>
                                      </p:cBhvr>
                                      <p:to>
                                        <p:strVal val="hidden"/>
                                      </p:to>
                                    </p:set>
                                  </p:childTnLst>
                                </p:cTn>
                              </p:par>
                            </p:childTnLst>
                          </p:cTn>
                        </p:par>
                        <p:par>
                          <p:cTn id="16" fill="hold" nodeType="afterGroup">
                            <p:stCondLst>
                              <p:cond delay="900"/>
                            </p:stCondLst>
                            <p:childTnLst>
                              <p:par>
                                <p:cTn id="17" presetID="22" presetClass="exit" presetSubtype="1" fill="hold" nodeType="afterEffect">
                                  <p:stCondLst>
                                    <p:cond delay="0"/>
                                  </p:stCondLst>
                                  <p:childTnLst>
                                    <p:animEffect transition="out" filter="wipe(up)">
                                      <p:cBhvr>
                                        <p:cTn id="18" dur="300"/>
                                        <p:tgtEl>
                                          <p:spTgt spid="17"/>
                                        </p:tgtEl>
                                      </p:cBhvr>
                                    </p:animEffect>
                                    <p:set>
                                      <p:cBhvr>
                                        <p:cTn id="19" dur="1" fill="hold">
                                          <p:stCondLst>
                                            <p:cond delay="299"/>
                                          </p:stCondLst>
                                        </p:cTn>
                                        <p:tgtEl>
                                          <p:spTgt spid="17"/>
                                        </p:tgtEl>
                                        <p:attrNameLst>
                                          <p:attrName>style.visibility</p:attrName>
                                        </p:attrNameLst>
                                      </p:cBhvr>
                                      <p:to>
                                        <p:strVal val="hidden"/>
                                      </p:to>
                                    </p:set>
                                  </p:childTnLst>
                                </p:cTn>
                              </p:par>
                            </p:childTnLst>
                          </p:cTn>
                        </p:par>
                        <p:par>
                          <p:cTn id="20" fill="hold" nodeType="afterGroup">
                            <p:stCondLst>
                              <p:cond delay="1200"/>
                            </p:stCondLst>
                            <p:childTnLst>
                              <p:par>
                                <p:cTn id="21" presetID="22" presetClass="exit" presetSubtype="1" fill="hold" nodeType="afterEffect">
                                  <p:stCondLst>
                                    <p:cond delay="0"/>
                                  </p:stCondLst>
                                  <p:childTnLst>
                                    <p:animEffect transition="out" filter="wipe(up)">
                                      <p:cBhvr>
                                        <p:cTn id="22" dur="300"/>
                                        <p:tgtEl>
                                          <p:spTgt spid="19"/>
                                        </p:tgtEl>
                                      </p:cBhvr>
                                    </p:animEffect>
                                    <p:set>
                                      <p:cBhvr>
                                        <p:cTn id="23" dur="1" fill="hold">
                                          <p:stCondLst>
                                            <p:cond delay="299"/>
                                          </p:stCondLst>
                                        </p:cTn>
                                        <p:tgtEl>
                                          <p:spTgt spid="19"/>
                                        </p:tgtEl>
                                        <p:attrNameLst>
                                          <p:attrName>style.visibility</p:attrName>
                                        </p:attrNameLst>
                                      </p:cBhvr>
                                      <p:to>
                                        <p:strVal val="hidden"/>
                                      </p:to>
                                    </p:set>
                                  </p:childTnLst>
                                </p:cTn>
                              </p:par>
                            </p:childTnLst>
                          </p:cTn>
                        </p:par>
                        <p:par>
                          <p:cTn id="24" fill="hold" nodeType="afterGroup">
                            <p:stCondLst>
                              <p:cond delay="1500"/>
                            </p:stCondLst>
                            <p:childTnLst>
                              <p:par>
                                <p:cTn id="25" presetID="22" presetClass="exit" presetSubtype="1" fill="hold" nodeType="afterEffect">
                                  <p:stCondLst>
                                    <p:cond delay="0"/>
                                  </p:stCondLst>
                                  <p:childTnLst>
                                    <p:animEffect transition="out" filter="wipe(up)">
                                      <p:cBhvr>
                                        <p:cTn id="26" dur="300"/>
                                        <p:tgtEl>
                                          <p:spTgt spid="18"/>
                                        </p:tgtEl>
                                      </p:cBhvr>
                                    </p:animEffect>
                                    <p:set>
                                      <p:cBhvr>
                                        <p:cTn id="27" dur="1" fill="hold">
                                          <p:stCondLst>
                                            <p:cond delay="299"/>
                                          </p:stCondLst>
                                        </p:cTn>
                                        <p:tgtEl>
                                          <p:spTgt spid="18"/>
                                        </p:tgtEl>
                                        <p:attrNameLst>
                                          <p:attrName>style.visibility</p:attrName>
                                        </p:attrNameLst>
                                      </p:cBhvr>
                                      <p:to>
                                        <p:strVal val="hidden"/>
                                      </p:to>
                                    </p:set>
                                  </p:childTnLst>
                                </p:cTn>
                              </p:par>
                            </p:childTnLst>
                          </p:cTn>
                        </p:par>
                        <p:par>
                          <p:cTn id="28" fill="hold" nodeType="afterGroup">
                            <p:stCondLst>
                              <p:cond delay="1800"/>
                            </p:stCondLst>
                            <p:childTnLst>
                              <p:par>
                                <p:cTn id="29" presetID="22" presetClass="exit" presetSubtype="1" fill="hold" nodeType="afterEffect">
                                  <p:stCondLst>
                                    <p:cond delay="0"/>
                                  </p:stCondLst>
                                  <p:childTnLst>
                                    <p:animEffect transition="out" filter="wipe(up)">
                                      <p:cBhvr>
                                        <p:cTn id="30" dur="300"/>
                                        <p:tgtEl>
                                          <p:spTgt spid="20"/>
                                        </p:tgtEl>
                                      </p:cBhvr>
                                    </p:animEffect>
                                    <p:set>
                                      <p:cBhvr>
                                        <p:cTn id="31" dur="1" fill="hold">
                                          <p:stCondLst>
                                            <p:cond delay="299"/>
                                          </p:stCondLst>
                                        </p:cTn>
                                        <p:tgtEl>
                                          <p:spTgt spid="20"/>
                                        </p:tgtEl>
                                        <p:attrNameLst>
                                          <p:attrName>style.visibility</p:attrName>
                                        </p:attrNameLst>
                                      </p:cBhvr>
                                      <p:to>
                                        <p:strVal val="hidden"/>
                                      </p:to>
                                    </p:set>
                                  </p:childTnLst>
                                </p:cTn>
                              </p:par>
                            </p:childTnLst>
                          </p:cTn>
                        </p:par>
                        <p:par>
                          <p:cTn id="32" fill="hold" nodeType="afterGroup">
                            <p:stCondLst>
                              <p:cond delay="2100"/>
                            </p:stCondLst>
                            <p:childTnLst>
                              <p:par>
                                <p:cTn id="33" presetID="22" presetClass="exit" presetSubtype="1" fill="hold" nodeType="afterEffect">
                                  <p:stCondLst>
                                    <p:cond delay="0"/>
                                  </p:stCondLst>
                                  <p:childTnLst>
                                    <p:animEffect transition="out" filter="wipe(up)">
                                      <p:cBhvr>
                                        <p:cTn id="34" dur="300"/>
                                        <p:tgtEl>
                                          <p:spTgt spid="21"/>
                                        </p:tgtEl>
                                      </p:cBhvr>
                                    </p:animEffect>
                                    <p:set>
                                      <p:cBhvr>
                                        <p:cTn id="35" dur="1" fill="hold">
                                          <p:stCondLst>
                                            <p:cond delay="2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23253761-9788-4182-C836-24E67CB64ED7}"/>
              </a:ext>
            </a:extLst>
          </p:cNvPr>
          <p:cNvSpPr txBox="1"/>
          <p:nvPr/>
        </p:nvSpPr>
        <p:spPr>
          <a:xfrm>
            <a:off x="0" y="-39688"/>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en-US" altLang="ja-JP" sz="3200" b="1" dirty="0">
                <a:latin typeface="メイリオ" panose="020B0604030504040204" pitchFamily="50" charset="-128"/>
                <a:ea typeface="メイリオ" panose="020B0604030504040204" pitchFamily="50" charset="-128"/>
              </a:rPr>
              <a:t>Ⅱ</a:t>
            </a:r>
            <a:r>
              <a:rPr kumimoji="1" lang="ja-JP" altLang="en-US" sz="3200" b="1" dirty="0">
                <a:latin typeface="メイリオ" panose="020B0604030504040204" pitchFamily="50" charset="-128"/>
                <a:ea typeface="メイリオ" panose="020B0604030504040204" pitchFamily="50" charset="-128"/>
              </a:rPr>
              <a:t> 拉致問題って、どうやって起こったの？</a:t>
            </a:r>
          </a:p>
        </p:txBody>
      </p:sp>
      <p:sp>
        <p:nvSpPr>
          <p:cNvPr id="50179" name="正方形/長方形 8">
            <a:extLst>
              <a:ext uri="{FF2B5EF4-FFF2-40B4-BE49-F238E27FC236}">
                <a16:creationId xmlns:a16="http://schemas.microsoft.com/office/drawing/2014/main" id="{7035B5EA-84C0-B2FA-5714-555409FA8728}"/>
              </a:ext>
            </a:extLst>
          </p:cNvPr>
          <p:cNvSpPr>
            <a:spLocks noChangeArrowheads="1"/>
          </p:cNvSpPr>
          <p:nvPr/>
        </p:nvSpPr>
        <p:spPr bwMode="auto">
          <a:xfrm>
            <a:off x="157163" y="735013"/>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3200" b="1">
                <a:latin typeface="メイリオ" panose="020B0604030504040204" pitchFamily="50" charset="-128"/>
                <a:ea typeface="メイリオ" panose="020B0604030504040204" pitchFamily="50" charset="-128"/>
              </a:rPr>
              <a:t>1987</a:t>
            </a:r>
            <a:r>
              <a:rPr kumimoji="0" lang="ja-JP" altLang="en-US" sz="3200" b="1">
                <a:latin typeface="メイリオ" panose="020B0604030504040204" pitchFamily="50" charset="-128"/>
                <a:ea typeface="メイリオ" panose="020B0604030504040204" pitchFamily="50" charset="-128"/>
              </a:rPr>
              <a:t>年</a:t>
            </a:r>
            <a:r>
              <a:rPr kumimoji="0" lang="en-US" altLang="ja-JP" sz="3200" b="1">
                <a:latin typeface="メイリオ" panose="020B0604030504040204" pitchFamily="50" charset="-128"/>
                <a:ea typeface="メイリオ" panose="020B0604030504040204" pitchFamily="50" charset="-128"/>
              </a:rPr>
              <a:t>~</a:t>
            </a:r>
            <a:endParaRPr kumimoji="0" lang="ja-JP" altLang="en-US" sz="3200" b="1">
              <a:solidFill>
                <a:srgbClr val="FF0000"/>
              </a:solidFill>
              <a:latin typeface="メイリオ" panose="020B0604030504040204" pitchFamily="50" charset="-128"/>
              <a:ea typeface="メイリオ" panose="020B0604030504040204" pitchFamily="50" charset="-128"/>
            </a:endParaRPr>
          </a:p>
        </p:txBody>
      </p:sp>
      <p:pic>
        <p:nvPicPr>
          <p:cNvPr id="106500" name="Picture 4" descr="朝鮮民主主義人民共和国">
            <a:extLst>
              <a:ext uri="{FF2B5EF4-FFF2-40B4-BE49-F238E27FC236}">
                <a16:creationId xmlns:a16="http://schemas.microsoft.com/office/drawing/2014/main" id="{FCB38A2A-6CE0-43F8-39D2-8676B8525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350" y="4979988"/>
            <a:ext cx="2008188"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6" descr="日本国">
            <a:extLst>
              <a:ext uri="{FF2B5EF4-FFF2-40B4-BE49-F238E27FC236}">
                <a16:creationId xmlns:a16="http://schemas.microsoft.com/office/drawing/2014/main" id="{8FF6B1E4-DF04-BF17-AC71-13FAFC284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4983163"/>
            <a:ext cx="200818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正方形/長方形 8">
            <a:extLst>
              <a:ext uri="{FF2B5EF4-FFF2-40B4-BE49-F238E27FC236}">
                <a16:creationId xmlns:a16="http://schemas.microsoft.com/office/drawing/2014/main" id="{4DC176E0-6DED-30A2-9342-A343381533D7}"/>
              </a:ext>
            </a:extLst>
          </p:cNvPr>
          <p:cNvSpPr>
            <a:spLocks noChangeArrowheads="1"/>
          </p:cNvSpPr>
          <p:nvPr/>
        </p:nvSpPr>
        <p:spPr bwMode="auto">
          <a:xfrm>
            <a:off x="157163" y="4308475"/>
            <a:ext cx="217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3200" b="1">
                <a:latin typeface="メイリオ" panose="020B0604030504040204" pitchFamily="50" charset="-128"/>
                <a:ea typeface="メイリオ" panose="020B0604030504040204" pitchFamily="50" charset="-128"/>
              </a:rPr>
              <a:t>1991</a:t>
            </a:r>
            <a:r>
              <a:rPr kumimoji="0" lang="ja-JP" altLang="en-US" sz="3200" b="1">
                <a:latin typeface="メイリオ" panose="020B0604030504040204" pitchFamily="50" charset="-128"/>
                <a:ea typeface="メイリオ" panose="020B0604030504040204" pitchFamily="50" charset="-128"/>
              </a:rPr>
              <a:t>年</a:t>
            </a:r>
            <a:r>
              <a:rPr kumimoji="0" lang="en-US" altLang="ja-JP" sz="3200" b="1">
                <a:latin typeface="メイリオ" panose="020B0604030504040204" pitchFamily="50" charset="-128"/>
                <a:ea typeface="メイリオ" panose="020B0604030504040204" pitchFamily="50" charset="-128"/>
              </a:rPr>
              <a:t>~</a:t>
            </a:r>
            <a:endParaRPr kumimoji="0" lang="ja-JP" altLang="en-US" sz="3200" b="1">
              <a:solidFill>
                <a:srgbClr val="FF0000"/>
              </a:solidFill>
              <a:latin typeface="メイリオ" panose="020B0604030504040204" pitchFamily="50" charset="-128"/>
              <a:ea typeface="メイリオ" panose="020B0604030504040204" pitchFamily="50" charset="-128"/>
            </a:endParaRPr>
          </a:p>
        </p:txBody>
      </p:sp>
      <p:grpSp>
        <p:nvGrpSpPr>
          <p:cNvPr id="31" name="グループ化 30">
            <a:extLst>
              <a:ext uri="{FF2B5EF4-FFF2-40B4-BE49-F238E27FC236}">
                <a16:creationId xmlns:a16="http://schemas.microsoft.com/office/drawing/2014/main" id="{52CA1E33-C8EE-5AAC-5BA9-20A211FDB42F}"/>
              </a:ext>
            </a:extLst>
          </p:cNvPr>
          <p:cNvGrpSpPr>
            <a:grpSpLocks/>
          </p:cNvGrpSpPr>
          <p:nvPr/>
        </p:nvGrpSpPr>
        <p:grpSpPr bwMode="auto">
          <a:xfrm>
            <a:off x="2829844" y="757430"/>
            <a:ext cx="6135012" cy="477435"/>
            <a:chOff x="2829412" y="756901"/>
            <a:chExt cx="6135138" cy="477279"/>
          </a:xfrm>
        </p:grpSpPr>
        <p:sp>
          <p:nvSpPr>
            <p:cNvPr id="50215" name="正方形/長方形 1">
              <a:extLst>
                <a:ext uri="{FF2B5EF4-FFF2-40B4-BE49-F238E27FC236}">
                  <a16:creationId xmlns:a16="http://schemas.microsoft.com/office/drawing/2014/main" id="{DCAD482E-3333-D1F7-CE15-C45379A6CC71}"/>
                </a:ext>
              </a:extLst>
            </p:cNvPr>
            <p:cNvSpPr>
              <a:spLocks noChangeArrowheads="1"/>
            </p:cNvSpPr>
            <p:nvPr/>
          </p:nvSpPr>
          <p:spPr bwMode="auto">
            <a:xfrm>
              <a:off x="2829412" y="895737"/>
              <a:ext cx="5929950" cy="33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600" b="1" dirty="0">
                  <a:solidFill>
                    <a:srgbClr val="C00000"/>
                  </a:solidFill>
                  <a:latin typeface="メイリオ" panose="020B0604030504040204" pitchFamily="50" charset="-128"/>
                  <a:ea typeface="メイリオ" panose="020B0604030504040204" pitchFamily="50" charset="-128"/>
                </a:rPr>
                <a:t>※</a:t>
              </a:r>
              <a:r>
                <a:rPr kumimoji="0" lang="ja-JP" altLang="en-US" sz="1600" dirty="0">
                  <a:latin typeface="メイリオ" panose="020B0604030504040204" pitchFamily="50" charset="-128"/>
                  <a:ea typeface="メイリオ" panose="020B0604030504040204" pitchFamily="50" charset="-128"/>
                </a:rPr>
                <a:t>他の国などに潜入し、情報収集などを密かに行う役割の人</a:t>
              </a:r>
            </a:p>
          </p:txBody>
        </p:sp>
        <p:sp>
          <p:nvSpPr>
            <p:cNvPr id="50216" name="Text Box 6">
              <a:extLst>
                <a:ext uri="{FF2B5EF4-FFF2-40B4-BE49-F238E27FC236}">
                  <a16:creationId xmlns:a16="http://schemas.microsoft.com/office/drawing/2014/main" id="{8A53DF93-9127-9164-C193-92CF8543E1BB}"/>
                </a:ext>
              </a:extLst>
            </p:cNvPr>
            <p:cNvSpPr txBox="1">
              <a:spLocks noChangeArrowheads="1"/>
            </p:cNvSpPr>
            <p:nvPr/>
          </p:nvSpPr>
          <p:spPr bwMode="auto">
            <a:xfrm>
              <a:off x="3030287" y="756901"/>
              <a:ext cx="593426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dirty="0">
                  <a:latin typeface="HGP創英角ｺﾞｼｯｸUB" panose="020B0900000000000000" pitchFamily="50" charset="-128"/>
                  <a:ea typeface="HGP創英角ｺﾞｼｯｸUB" panose="020B0900000000000000" pitchFamily="50" charset="-128"/>
                </a:rPr>
                <a:t>ほか　　　くに　　　　　　　　　せんにゅう　　　　　じょうほうしゅうしゅう　　　　　　　　　ひそ　　　　　　おこな　　　やくわり　　　ひと</a:t>
              </a:r>
            </a:p>
          </p:txBody>
        </p:sp>
      </p:grpSp>
      <p:grpSp>
        <p:nvGrpSpPr>
          <p:cNvPr id="20" name="グループ化 19">
            <a:extLst>
              <a:ext uri="{FF2B5EF4-FFF2-40B4-BE49-F238E27FC236}">
                <a16:creationId xmlns:a16="http://schemas.microsoft.com/office/drawing/2014/main" id="{3958CC58-2E8A-47EF-1260-ECBF74DECDBC}"/>
              </a:ext>
            </a:extLst>
          </p:cNvPr>
          <p:cNvGrpSpPr>
            <a:grpSpLocks/>
          </p:cNvGrpSpPr>
          <p:nvPr/>
        </p:nvGrpSpPr>
        <p:grpSpPr bwMode="auto">
          <a:xfrm>
            <a:off x="595313" y="1339850"/>
            <a:ext cx="3481387" cy="1096963"/>
            <a:chOff x="595313" y="1339434"/>
            <a:chExt cx="3481387" cy="1097379"/>
          </a:xfrm>
        </p:grpSpPr>
        <p:sp>
          <p:nvSpPr>
            <p:cNvPr id="12" name="吹き出し: 角を丸めた四角形 11">
              <a:extLst>
                <a:ext uri="{FF2B5EF4-FFF2-40B4-BE49-F238E27FC236}">
                  <a16:creationId xmlns:a16="http://schemas.microsoft.com/office/drawing/2014/main" id="{8D259C9A-7F76-07A3-FF8C-7AC3524AE3B7}"/>
                </a:ext>
              </a:extLst>
            </p:cNvPr>
            <p:cNvSpPr/>
            <p:nvPr/>
          </p:nvSpPr>
          <p:spPr>
            <a:xfrm>
              <a:off x="595313" y="1339434"/>
              <a:ext cx="3481387" cy="1097379"/>
            </a:xfrm>
            <a:prstGeom prst="wedgeRoundRectCallout">
              <a:avLst>
                <a:gd name="adj1" fmla="val 29928"/>
                <a:gd name="adj2" fmla="val 59922"/>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横田めぐみさんは工作員</a:t>
              </a:r>
              <a:r>
                <a:rPr kumimoji="1" lang="en-US" altLang="ja-JP" sz="2000" b="1" baseline="30000" dirty="0">
                  <a:solidFill>
                    <a:srgbClr val="C00000"/>
                  </a:solidFill>
                  <a:latin typeface="メイリオ" panose="020B0604030504040204" pitchFamily="50" charset="-128"/>
                  <a:ea typeface="メイリオ" panose="020B0604030504040204" pitchFamily="50" charset="-128"/>
                </a:rPr>
                <a:t>※</a:t>
              </a:r>
            </a:p>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の教官をしていた。</a:t>
              </a:r>
            </a:p>
          </p:txBody>
        </p:sp>
        <p:sp>
          <p:nvSpPr>
            <p:cNvPr id="50213" name="Text Box 6">
              <a:extLst>
                <a:ext uri="{FF2B5EF4-FFF2-40B4-BE49-F238E27FC236}">
                  <a16:creationId xmlns:a16="http://schemas.microsoft.com/office/drawing/2014/main" id="{F491E5EE-A84E-93D8-137B-44A94BC2029D}"/>
                </a:ext>
              </a:extLst>
            </p:cNvPr>
            <p:cNvSpPr txBox="1">
              <a:spLocks noChangeArrowheads="1"/>
            </p:cNvSpPr>
            <p:nvPr/>
          </p:nvSpPr>
          <p:spPr bwMode="auto">
            <a:xfrm>
              <a:off x="791580" y="1361991"/>
              <a:ext cx="2922641" cy="2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latin typeface="HGP創英角ｺﾞｼｯｸUB" panose="020B0900000000000000" pitchFamily="50" charset="-128"/>
                  <a:ea typeface="HGP創英角ｺﾞｼｯｸUB" panose="020B0900000000000000" pitchFamily="50" charset="-128"/>
                </a:rPr>
                <a:t>　よこた　　　　　　　　　　　　　　　　　　　　　　　　　　　こうさくいん</a:t>
              </a:r>
            </a:p>
          </p:txBody>
        </p:sp>
        <p:sp>
          <p:nvSpPr>
            <p:cNvPr id="50214" name="Text Box 6">
              <a:extLst>
                <a:ext uri="{FF2B5EF4-FFF2-40B4-BE49-F238E27FC236}">
                  <a16:creationId xmlns:a16="http://schemas.microsoft.com/office/drawing/2014/main" id="{9521B6FC-3B5F-0EB9-ED87-91DC97C02164}"/>
                </a:ext>
              </a:extLst>
            </p:cNvPr>
            <p:cNvSpPr txBox="1">
              <a:spLocks noChangeArrowheads="1"/>
            </p:cNvSpPr>
            <p:nvPr/>
          </p:nvSpPr>
          <p:spPr bwMode="auto">
            <a:xfrm>
              <a:off x="1331640" y="1766506"/>
              <a:ext cx="956523" cy="2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latin typeface="HGP創英角ｺﾞｼｯｸUB" panose="020B0900000000000000" pitchFamily="50" charset="-128"/>
                  <a:ea typeface="HGP創英角ｺﾞｼｯｸUB" panose="020B0900000000000000" pitchFamily="50" charset="-128"/>
                </a:rPr>
                <a:t>　きょうかん</a:t>
              </a:r>
            </a:p>
          </p:txBody>
        </p:sp>
      </p:grpSp>
      <p:grpSp>
        <p:nvGrpSpPr>
          <p:cNvPr id="22" name="グループ化 21">
            <a:extLst>
              <a:ext uri="{FF2B5EF4-FFF2-40B4-BE49-F238E27FC236}">
                <a16:creationId xmlns:a16="http://schemas.microsoft.com/office/drawing/2014/main" id="{D415056F-A46C-B51F-16F0-602204DE09B9}"/>
              </a:ext>
            </a:extLst>
          </p:cNvPr>
          <p:cNvGrpSpPr>
            <a:grpSpLocks/>
          </p:cNvGrpSpPr>
          <p:nvPr/>
        </p:nvGrpSpPr>
        <p:grpSpPr bwMode="auto">
          <a:xfrm>
            <a:off x="4513263" y="1317625"/>
            <a:ext cx="3481387" cy="1022350"/>
            <a:chOff x="4513263" y="1316852"/>
            <a:chExt cx="3481387" cy="1023123"/>
          </a:xfrm>
        </p:grpSpPr>
        <p:sp>
          <p:nvSpPr>
            <p:cNvPr id="6" name="吹き出し: 角を丸めた四角形 5">
              <a:extLst>
                <a:ext uri="{FF2B5EF4-FFF2-40B4-BE49-F238E27FC236}">
                  <a16:creationId xmlns:a16="http://schemas.microsoft.com/office/drawing/2014/main" id="{B85E648F-170E-9209-1DD0-F64E9C125FF3}"/>
                </a:ext>
              </a:extLst>
            </p:cNvPr>
            <p:cNvSpPr/>
            <p:nvPr/>
          </p:nvSpPr>
          <p:spPr>
            <a:xfrm>
              <a:off x="4513263" y="1326384"/>
              <a:ext cx="3481387" cy="1013591"/>
            </a:xfrm>
            <a:prstGeom prst="wedgeRoundRectCallout">
              <a:avLst>
                <a:gd name="adj1" fmla="val -37390"/>
                <a:gd name="adj2" fmla="val 70664"/>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日本人拉致被害者から</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日本語を教えてもらった。</a:t>
              </a:r>
            </a:p>
          </p:txBody>
        </p:sp>
        <p:sp>
          <p:nvSpPr>
            <p:cNvPr id="50211" name="Text Box 6">
              <a:extLst>
                <a:ext uri="{FF2B5EF4-FFF2-40B4-BE49-F238E27FC236}">
                  <a16:creationId xmlns:a16="http://schemas.microsoft.com/office/drawing/2014/main" id="{12D1047B-3EA2-8EC9-C1A1-CB7A5DF1EAB8}"/>
                </a:ext>
              </a:extLst>
            </p:cNvPr>
            <p:cNvSpPr txBox="1">
              <a:spLocks noChangeArrowheads="1"/>
            </p:cNvSpPr>
            <p:nvPr/>
          </p:nvSpPr>
          <p:spPr bwMode="auto">
            <a:xfrm>
              <a:off x="5715212" y="1316852"/>
              <a:ext cx="1276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latin typeface="HGP創英角ｺﾞｼｯｸUB" panose="020B0900000000000000" pitchFamily="50" charset="-128"/>
                  <a:ea typeface="HGP創英角ｺﾞｼｯｸUB" panose="020B0900000000000000" pitchFamily="50" charset="-128"/>
                </a:rPr>
                <a:t>　らち　　　　　ひがいしゃ</a:t>
              </a:r>
            </a:p>
          </p:txBody>
        </p:sp>
      </p:grpSp>
      <p:grpSp>
        <p:nvGrpSpPr>
          <p:cNvPr id="23" name="グループ化 22">
            <a:extLst>
              <a:ext uri="{FF2B5EF4-FFF2-40B4-BE49-F238E27FC236}">
                <a16:creationId xmlns:a16="http://schemas.microsoft.com/office/drawing/2014/main" id="{C50D1C10-19FB-F031-5A8C-9D36704054CD}"/>
              </a:ext>
            </a:extLst>
          </p:cNvPr>
          <p:cNvGrpSpPr>
            <a:grpSpLocks/>
          </p:cNvGrpSpPr>
          <p:nvPr/>
        </p:nvGrpSpPr>
        <p:grpSpPr bwMode="auto">
          <a:xfrm>
            <a:off x="882650" y="2781300"/>
            <a:ext cx="2432050" cy="1095375"/>
            <a:chOff x="882650" y="2781300"/>
            <a:chExt cx="2432209" cy="1095063"/>
          </a:xfrm>
        </p:grpSpPr>
        <p:sp>
          <p:nvSpPr>
            <p:cNvPr id="13" name="吹き出し: 角を丸めた四角形 12">
              <a:extLst>
                <a:ext uri="{FF2B5EF4-FFF2-40B4-BE49-F238E27FC236}">
                  <a16:creationId xmlns:a16="http://schemas.microsoft.com/office/drawing/2014/main" id="{FBD7C361-F1BD-0443-09D7-E3D29C6BB5E2}"/>
                </a:ext>
              </a:extLst>
            </p:cNvPr>
            <p:cNvSpPr/>
            <p:nvPr/>
          </p:nvSpPr>
          <p:spPr>
            <a:xfrm>
              <a:off x="882650" y="2781300"/>
              <a:ext cx="2262336" cy="1095063"/>
            </a:xfrm>
            <a:prstGeom prst="wedgeRoundRectCallout">
              <a:avLst>
                <a:gd name="adj1" fmla="val 55889"/>
                <a:gd name="adj2" fmla="val -3439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日本人拉致が</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行われていた。</a:t>
              </a:r>
            </a:p>
          </p:txBody>
        </p:sp>
        <p:sp>
          <p:nvSpPr>
            <p:cNvPr id="50209" name="Text Box 6">
              <a:extLst>
                <a:ext uri="{FF2B5EF4-FFF2-40B4-BE49-F238E27FC236}">
                  <a16:creationId xmlns:a16="http://schemas.microsoft.com/office/drawing/2014/main" id="{AAAF7D2A-D948-2401-3101-1827884587BE}"/>
                </a:ext>
              </a:extLst>
            </p:cNvPr>
            <p:cNvSpPr txBox="1">
              <a:spLocks noChangeArrowheads="1"/>
            </p:cNvSpPr>
            <p:nvPr/>
          </p:nvSpPr>
          <p:spPr bwMode="auto">
            <a:xfrm>
              <a:off x="2038721" y="2798930"/>
              <a:ext cx="1276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latin typeface="HGP創英角ｺﾞｼｯｸUB" panose="020B0900000000000000" pitchFamily="50" charset="-128"/>
                  <a:ea typeface="HGP創英角ｺﾞｼｯｸUB" panose="020B0900000000000000" pitchFamily="50" charset="-128"/>
                </a:rPr>
                <a:t>　らち　</a:t>
              </a:r>
            </a:p>
          </p:txBody>
        </p:sp>
      </p:grpSp>
      <p:grpSp>
        <p:nvGrpSpPr>
          <p:cNvPr id="50187" name="グループ化 26">
            <a:extLst>
              <a:ext uri="{FF2B5EF4-FFF2-40B4-BE49-F238E27FC236}">
                <a16:creationId xmlns:a16="http://schemas.microsoft.com/office/drawing/2014/main" id="{1587EFFE-8756-DE20-72A6-7B3879493692}"/>
              </a:ext>
            </a:extLst>
          </p:cNvPr>
          <p:cNvGrpSpPr>
            <a:grpSpLocks/>
          </p:cNvGrpSpPr>
          <p:nvPr/>
        </p:nvGrpSpPr>
        <p:grpSpPr bwMode="auto">
          <a:xfrm>
            <a:off x="2957513" y="2436813"/>
            <a:ext cx="2270125" cy="1638300"/>
            <a:chOff x="2957513" y="2436813"/>
            <a:chExt cx="2270125" cy="1638679"/>
          </a:xfrm>
        </p:grpSpPr>
        <p:grpSp>
          <p:nvGrpSpPr>
            <p:cNvPr id="50202" name="グループ化 6">
              <a:extLst>
                <a:ext uri="{FF2B5EF4-FFF2-40B4-BE49-F238E27FC236}">
                  <a16:creationId xmlns:a16="http://schemas.microsoft.com/office/drawing/2014/main" id="{EE0528C8-AFF1-8CDF-28EB-47DC80C0B638}"/>
                </a:ext>
              </a:extLst>
            </p:cNvPr>
            <p:cNvGrpSpPr>
              <a:grpSpLocks/>
            </p:cNvGrpSpPr>
            <p:nvPr/>
          </p:nvGrpSpPr>
          <p:grpSpPr bwMode="auto">
            <a:xfrm>
              <a:off x="2957513" y="2436813"/>
              <a:ext cx="2270125" cy="1638679"/>
              <a:chOff x="2786064" y="2624560"/>
              <a:chExt cx="2269333" cy="1575306"/>
            </a:xfrm>
          </p:grpSpPr>
          <p:grpSp>
            <p:nvGrpSpPr>
              <p:cNvPr id="50204" name="グループ化 10">
                <a:extLst>
                  <a:ext uri="{FF2B5EF4-FFF2-40B4-BE49-F238E27FC236}">
                    <a16:creationId xmlns:a16="http://schemas.microsoft.com/office/drawing/2014/main" id="{A146F3E1-81A4-F0CE-0BB8-C88F647E6F5B}"/>
                  </a:ext>
                </a:extLst>
              </p:cNvPr>
              <p:cNvGrpSpPr>
                <a:grpSpLocks/>
              </p:cNvGrpSpPr>
              <p:nvPr/>
            </p:nvGrpSpPr>
            <p:grpSpPr bwMode="auto">
              <a:xfrm>
                <a:off x="2786064" y="2629817"/>
                <a:ext cx="2108806" cy="1570049"/>
                <a:chOff x="1062638" y="2205487"/>
                <a:chExt cx="2880192" cy="2222592"/>
              </a:xfrm>
            </p:grpSpPr>
            <p:pic>
              <p:nvPicPr>
                <p:cNvPr id="50206" name="Picture 2" descr="人間 - 白黒イラスト/アイコン/フリー素材/ピクトグラム/クリップアート">
                  <a:extLst>
                    <a:ext uri="{FF2B5EF4-FFF2-40B4-BE49-F238E27FC236}">
                      <a16:creationId xmlns:a16="http://schemas.microsoft.com/office/drawing/2014/main" id="{8B0BBF4D-6B05-3706-D802-A4796E4182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638" y="2205487"/>
                  <a:ext cx="2066293" cy="15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a:extLst>
                    <a:ext uri="{FF2B5EF4-FFF2-40B4-BE49-F238E27FC236}">
                      <a16:creationId xmlns:a16="http://schemas.microsoft.com/office/drawing/2014/main" id="{E350E4F3-D14C-AD08-20C6-51BFB58FE212}"/>
                    </a:ext>
                  </a:extLst>
                </p:cNvPr>
                <p:cNvSpPr/>
                <p:nvPr/>
              </p:nvSpPr>
              <p:spPr bwMode="auto">
                <a:xfrm>
                  <a:off x="1452777" y="3995902"/>
                  <a:ext cx="2490053" cy="43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元北朝鮮工作員</a:t>
                  </a:r>
                  <a:endPar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50205" name="Picture 2" descr="人間 - 白黒イラスト/アイコン/フリー素材/ピクトグラム/クリップアート">
                <a:extLst>
                  <a:ext uri="{FF2B5EF4-FFF2-40B4-BE49-F238E27FC236}">
                    <a16:creationId xmlns:a16="http://schemas.microsoft.com/office/drawing/2014/main" id="{07343561-6415-D48B-420F-EDACC8130C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2508" y="2624560"/>
                <a:ext cx="1512889" cy="109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203" name="Text Box 6">
              <a:extLst>
                <a:ext uri="{FF2B5EF4-FFF2-40B4-BE49-F238E27FC236}">
                  <a16:creationId xmlns:a16="http://schemas.microsoft.com/office/drawing/2014/main" id="{B10D37AA-7344-E9A2-E983-DF59BE6A57C0}"/>
                </a:ext>
              </a:extLst>
            </p:cNvPr>
            <p:cNvSpPr txBox="1">
              <a:spLocks noChangeArrowheads="1"/>
            </p:cNvSpPr>
            <p:nvPr/>
          </p:nvSpPr>
          <p:spPr bwMode="auto">
            <a:xfrm>
              <a:off x="3291872" y="3560595"/>
              <a:ext cx="1675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dirty="0">
                  <a:latin typeface="HGP創英角ｺﾞｼｯｸUB" panose="020B0900000000000000" pitchFamily="50" charset="-128"/>
                  <a:ea typeface="HGP創英角ｺﾞｼｯｸUB" panose="020B0900000000000000" pitchFamily="50" charset="-128"/>
                </a:rPr>
                <a:t>　もときたちょうせんこうさくいん</a:t>
              </a:r>
            </a:p>
          </p:txBody>
        </p:sp>
      </p:grpSp>
      <p:grpSp>
        <p:nvGrpSpPr>
          <p:cNvPr id="28" name="グループ化 27">
            <a:extLst>
              <a:ext uri="{FF2B5EF4-FFF2-40B4-BE49-F238E27FC236}">
                <a16:creationId xmlns:a16="http://schemas.microsoft.com/office/drawing/2014/main" id="{B93BBD61-54EC-2680-E2A6-860BFB55C348}"/>
              </a:ext>
            </a:extLst>
          </p:cNvPr>
          <p:cNvGrpSpPr>
            <a:grpSpLocks/>
          </p:cNvGrpSpPr>
          <p:nvPr/>
        </p:nvGrpSpPr>
        <p:grpSpPr bwMode="auto">
          <a:xfrm>
            <a:off x="5316538" y="2684463"/>
            <a:ext cx="3549650" cy="1390650"/>
            <a:chOff x="5316680" y="2684658"/>
            <a:chExt cx="3549650" cy="1391009"/>
          </a:xfrm>
        </p:grpSpPr>
        <p:sp>
          <p:nvSpPr>
            <p:cNvPr id="18" name="正方形/長方形 17">
              <a:extLst>
                <a:ext uri="{FF2B5EF4-FFF2-40B4-BE49-F238E27FC236}">
                  <a16:creationId xmlns:a16="http://schemas.microsoft.com/office/drawing/2014/main" id="{5A370637-FED5-7677-BBD1-8BD282E3B5DE}"/>
                </a:ext>
              </a:extLst>
            </p:cNvPr>
            <p:cNvSpPr/>
            <p:nvPr/>
          </p:nvSpPr>
          <p:spPr bwMode="auto">
            <a:xfrm>
              <a:off x="5316680" y="2684658"/>
              <a:ext cx="3549650" cy="13910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0000"/>
                </a:lnSpc>
                <a:defRPr/>
              </a:pP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北朝鮮当局による</a:t>
              </a:r>
              <a:endParaRPr lang="en-US" altLang="ja-JP"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40000"/>
                </a:lnSpc>
                <a:defRPr/>
              </a:pP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拉致の可能性が高い</a:t>
              </a:r>
            </a:p>
          </p:txBody>
        </p:sp>
        <p:sp>
          <p:nvSpPr>
            <p:cNvPr id="50200" name="Text Box 6">
              <a:extLst>
                <a:ext uri="{FF2B5EF4-FFF2-40B4-BE49-F238E27FC236}">
                  <a16:creationId xmlns:a16="http://schemas.microsoft.com/office/drawing/2014/main" id="{951EB8F3-79AF-9956-BFD2-9A6A2212A0C3}"/>
                </a:ext>
              </a:extLst>
            </p:cNvPr>
            <p:cNvSpPr txBox="1">
              <a:spLocks noChangeArrowheads="1"/>
            </p:cNvSpPr>
            <p:nvPr/>
          </p:nvSpPr>
          <p:spPr bwMode="auto">
            <a:xfrm>
              <a:off x="5649987" y="2708920"/>
              <a:ext cx="17684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latin typeface="HGP創英角ｺﾞｼｯｸUB" panose="020B0900000000000000" pitchFamily="50" charset="-128"/>
                  <a:ea typeface="HGP創英角ｺﾞｼｯｸUB" panose="020B0900000000000000" pitchFamily="50" charset="-128"/>
                </a:rPr>
                <a:t>　もときたちょうせん　　　　とうきょく</a:t>
              </a:r>
            </a:p>
          </p:txBody>
        </p:sp>
        <p:sp>
          <p:nvSpPr>
            <p:cNvPr id="50201" name="Text Box 6">
              <a:extLst>
                <a:ext uri="{FF2B5EF4-FFF2-40B4-BE49-F238E27FC236}">
                  <a16:creationId xmlns:a16="http://schemas.microsoft.com/office/drawing/2014/main" id="{FC40109C-707D-F6F4-9101-DF01D5C8A90E}"/>
                </a:ext>
              </a:extLst>
            </p:cNvPr>
            <p:cNvSpPr txBox="1">
              <a:spLocks noChangeArrowheads="1"/>
            </p:cNvSpPr>
            <p:nvPr/>
          </p:nvSpPr>
          <p:spPr bwMode="auto">
            <a:xfrm>
              <a:off x="5459621" y="3339774"/>
              <a:ext cx="3055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latin typeface="HGP創英角ｺﾞｼｯｸUB" panose="020B0900000000000000" pitchFamily="50" charset="-128"/>
                  <a:ea typeface="HGP創英角ｺﾞｼｯｸUB" panose="020B0900000000000000" pitchFamily="50" charset="-128"/>
                </a:rPr>
                <a:t>　　らち　　　　　　　　　　　　かのうせい　　　　　　　　　　　　　 たか</a:t>
              </a:r>
            </a:p>
          </p:txBody>
        </p:sp>
      </p:grpSp>
      <p:grpSp>
        <p:nvGrpSpPr>
          <p:cNvPr id="29" name="グループ化 28">
            <a:extLst>
              <a:ext uri="{FF2B5EF4-FFF2-40B4-BE49-F238E27FC236}">
                <a16:creationId xmlns:a16="http://schemas.microsoft.com/office/drawing/2014/main" id="{24723267-2B67-6C4F-4A16-C96C2C816684}"/>
              </a:ext>
            </a:extLst>
          </p:cNvPr>
          <p:cNvGrpSpPr>
            <a:grpSpLocks/>
          </p:cNvGrpSpPr>
          <p:nvPr/>
        </p:nvGrpSpPr>
        <p:grpSpPr bwMode="auto">
          <a:xfrm>
            <a:off x="2146300" y="5083175"/>
            <a:ext cx="4864100" cy="1079500"/>
            <a:chOff x="2146300" y="5082899"/>
            <a:chExt cx="4864100" cy="1079098"/>
          </a:xfrm>
        </p:grpSpPr>
        <p:grpSp>
          <p:nvGrpSpPr>
            <p:cNvPr id="50195" name="グループ化 20">
              <a:extLst>
                <a:ext uri="{FF2B5EF4-FFF2-40B4-BE49-F238E27FC236}">
                  <a16:creationId xmlns:a16="http://schemas.microsoft.com/office/drawing/2014/main" id="{54EDD87C-4046-3379-F1A4-5C4DEC9A64A4}"/>
                </a:ext>
              </a:extLst>
            </p:cNvPr>
            <p:cNvGrpSpPr>
              <a:grpSpLocks/>
            </p:cNvGrpSpPr>
            <p:nvPr/>
          </p:nvGrpSpPr>
          <p:grpSpPr bwMode="auto">
            <a:xfrm>
              <a:off x="2146300" y="5082899"/>
              <a:ext cx="4864100" cy="1079098"/>
              <a:chOff x="2099919" y="4630260"/>
              <a:chExt cx="5104098" cy="1080163"/>
            </a:xfrm>
          </p:grpSpPr>
          <p:sp>
            <p:nvSpPr>
              <p:cNvPr id="16" name="矢印: 右 15">
                <a:extLst>
                  <a:ext uri="{FF2B5EF4-FFF2-40B4-BE49-F238E27FC236}">
                    <a16:creationId xmlns:a16="http://schemas.microsoft.com/office/drawing/2014/main" id="{F73C9259-1A9A-E3D9-12DE-A3A1B52C5B10}"/>
                  </a:ext>
                </a:extLst>
              </p:cNvPr>
              <p:cNvSpPr/>
              <p:nvPr/>
            </p:nvSpPr>
            <p:spPr>
              <a:xfrm>
                <a:off x="2099919" y="4630260"/>
                <a:ext cx="5104098" cy="1080163"/>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4" name="正方形/長方形 23">
                <a:extLst>
                  <a:ext uri="{FF2B5EF4-FFF2-40B4-BE49-F238E27FC236}">
                    <a16:creationId xmlns:a16="http://schemas.microsoft.com/office/drawing/2014/main" id="{65CDC315-F457-690B-69F5-47F33238D23B}"/>
                  </a:ext>
                </a:extLst>
              </p:cNvPr>
              <p:cNvSpPr/>
              <p:nvPr/>
            </p:nvSpPr>
            <p:spPr bwMode="auto">
              <a:xfrm>
                <a:off x="2224857" y="5032145"/>
                <a:ext cx="4072950" cy="465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拉致をやっていませんか？</a:t>
                </a:r>
              </a:p>
            </p:txBody>
          </p:sp>
        </p:grpSp>
        <p:sp>
          <p:nvSpPr>
            <p:cNvPr id="50196" name="Text Box 6">
              <a:extLst>
                <a:ext uri="{FF2B5EF4-FFF2-40B4-BE49-F238E27FC236}">
                  <a16:creationId xmlns:a16="http://schemas.microsoft.com/office/drawing/2014/main" id="{25309DD8-5C23-92EA-6D7C-5DE87F4DD6E6}"/>
                </a:ext>
              </a:extLst>
            </p:cNvPr>
            <p:cNvSpPr txBox="1">
              <a:spLocks noChangeArrowheads="1"/>
            </p:cNvSpPr>
            <p:nvPr/>
          </p:nvSpPr>
          <p:spPr bwMode="auto">
            <a:xfrm>
              <a:off x="2303567" y="5318353"/>
              <a:ext cx="3055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latin typeface="HGP創英角ｺﾞｼｯｸUB" panose="020B0900000000000000" pitchFamily="50" charset="-128"/>
                  <a:ea typeface="HGP創英角ｺﾞｼｯｸUB" panose="020B0900000000000000" pitchFamily="50" charset="-128"/>
                </a:rPr>
                <a:t> ら　 　　ち</a:t>
              </a:r>
            </a:p>
          </p:txBody>
        </p:sp>
      </p:grpSp>
      <p:grpSp>
        <p:nvGrpSpPr>
          <p:cNvPr id="30" name="グループ化 29">
            <a:extLst>
              <a:ext uri="{FF2B5EF4-FFF2-40B4-BE49-F238E27FC236}">
                <a16:creationId xmlns:a16="http://schemas.microsoft.com/office/drawing/2014/main" id="{916167CA-1DA0-FF99-84E7-314FBBF99A10}"/>
              </a:ext>
            </a:extLst>
          </p:cNvPr>
          <p:cNvGrpSpPr>
            <a:grpSpLocks/>
          </p:cNvGrpSpPr>
          <p:nvPr/>
        </p:nvGrpSpPr>
        <p:grpSpPr bwMode="auto">
          <a:xfrm>
            <a:off x="5565775" y="4321175"/>
            <a:ext cx="1920875" cy="2046288"/>
            <a:chOff x="5551676" y="4272422"/>
            <a:chExt cx="1920875" cy="2045827"/>
          </a:xfrm>
        </p:grpSpPr>
        <p:sp>
          <p:nvSpPr>
            <p:cNvPr id="50191" name="Text Box 6">
              <a:extLst>
                <a:ext uri="{FF2B5EF4-FFF2-40B4-BE49-F238E27FC236}">
                  <a16:creationId xmlns:a16="http://schemas.microsoft.com/office/drawing/2014/main" id="{0279B1E1-C2B3-8E8A-BAE9-9099528CA539}"/>
                </a:ext>
              </a:extLst>
            </p:cNvPr>
            <p:cNvSpPr txBox="1">
              <a:spLocks noChangeArrowheads="1"/>
            </p:cNvSpPr>
            <p:nvPr/>
          </p:nvSpPr>
          <p:spPr bwMode="auto">
            <a:xfrm>
              <a:off x="6133076" y="4272422"/>
              <a:ext cx="1170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1200">
                  <a:latin typeface="HGP創英角ｺﾞｼｯｸUB" panose="020B0900000000000000" pitchFamily="50" charset="-128"/>
                  <a:ea typeface="HGP創英角ｺﾞｼｯｸUB" panose="020B0900000000000000" pitchFamily="50" charset="-128"/>
                </a:rPr>
                <a:t> ひてい</a:t>
              </a:r>
            </a:p>
          </p:txBody>
        </p:sp>
        <p:grpSp>
          <p:nvGrpSpPr>
            <p:cNvPr id="50192" name="グループ化 18">
              <a:extLst>
                <a:ext uri="{FF2B5EF4-FFF2-40B4-BE49-F238E27FC236}">
                  <a16:creationId xmlns:a16="http://schemas.microsoft.com/office/drawing/2014/main" id="{4A5992B2-B8A8-BEAB-F414-02E1EA716287}"/>
                </a:ext>
              </a:extLst>
            </p:cNvPr>
            <p:cNvGrpSpPr>
              <a:grpSpLocks/>
            </p:cNvGrpSpPr>
            <p:nvPr/>
          </p:nvGrpSpPr>
          <p:grpSpPr bwMode="auto">
            <a:xfrm>
              <a:off x="5551676" y="4510458"/>
              <a:ext cx="1920875" cy="1807791"/>
              <a:chOff x="5642050" y="4124106"/>
              <a:chExt cx="1920023" cy="1808286"/>
            </a:xfrm>
          </p:grpSpPr>
          <p:sp>
            <p:nvSpPr>
              <p:cNvPr id="17" name="乗算記号 16">
                <a:extLst>
                  <a:ext uri="{FF2B5EF4-FFF2-40B4-BE49-F238E27FC236}">
                    <a16:creationId xmlns:a16="http://schemas.microsoft.com/office/drawing/2014/main" id="{9ED76ACF-35D1-FCA1-12FC-7BA646F52E45}"/>
                  </a:ext>
                </a:extLst>
              </p:cNvPr>
              <p:cNvSpPr/>
              <p:nvPr/>
            </p:nvSpPr>
            <p:spPr>
              <a:xfrm>
                <a:off x="5883243" y="4471821"/>
                <a:ext cx="1442398" cy="1460571"/>
              </a:xfrm>
              <a:prstGeom prst="mathMultiply">
                <a:avLst>
                  <a:gd name="adj1" fmla="val 17964"/>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正方形/長方形 25">
                <a:extLst>
                  <a:ext uri="{FF2B5EF4-FFF2-40B4-BE49-F238E27FC236}">
                    <a16:creationId xmlns:a16="http://schemas.microsoft.com/office/drawing/2014/main" id="{6E4DBCD1-1622-A576-5F5D-7AEC39E08A42}"/>
                  </a:ext>
                </a:extLst>
              </p:cNvPr>
              <p:cNvSpPr/>
              <p:nvPr/>
            </p:nvSpPr>
            <p:spPr bwMode="auto">
              <a:xfrm>
                <a:off x="5642050" y="4124141"/>
                <a:ext cx="1920023" cy="58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否定</a:t>
                </a:r>
              </a:p>
            </p:txBody>
          </p:sp>
        </p:grpSp>
      </p:grpSp>
    </p:spTree>
  </p:cSld>
  <p:clrMapOvr>
    <a:masterClrMapping/>
  </p:clrMapOvr>
</p:sld>
</file>

<file path=ppt/theme/theme1.xml><?xml version="1.0" encoding="utf-8"?>
<a:theme xmlns:a="http://schemas.openxmlformats.org/drawingml/2006/main" name="1_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18558</TotalTime>
  <Words>3552</Words>
  <Application>Microsoft Office PowerPoint</Application>
  <PresentationFormat>画面に合わせる (4:3)</PresentationFormat>
  <Paragraphs>375</Paragraphs>
  <Slides>23</Slides>
  <Notes>23</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23</vt:i4>
      </vt:variant>
    </vt:vector>
  </HeadingPairs>
  <TitlesOfParts>
    <vt:vector size="36" baseType="lpstr">
      <vt:lpstr>BIZ UDPゴシック</vt:lpstr>
      <vt:lpstr>HGP創英角ｺﾞｼｯｸUB</vt:lpstr>
      <vt:lpstr>ＭＳ ゴシック</vt:lpstr>
      <vt:lpstr>UD デジタル 教科書体 N-B</vt:lpstr>
      <vt:lpstr>メイリオ</vt:lpstr>
      <vt:lpstr>Arial</vt:lpstr>
      <vt:lpstr>Calibri</vt:lpstr>
      <vt:lpstr>Calibri Light</vt:lpstr>
      <vt:lpstr>Trebuchet MS</vt:lpstr>
      <vt:lpstr>Wingdings</vt:lpstr>
      <vt:lpstr>Wingdings 3</vt:lpstr>
      <vt:lpstr>1_ファセット</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埼玉県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埼玉県</dc:creator>
  <cp:lastModifiedBy>黒瀬 玲二（人権教育課）</cp:lastModifiedBy>
  <cp:revision>1205</cp:revision>
  <cp:lastPrinted>2025-10-01T05:27:42Z</cp:lastPrinted>
  <dcterms:created xsi:type="dcterms:W3CDTF">2016-09-21T03:04:23Z</dcterms:created>
  <dcterms:modified xsi:type="dcterms:W3CDTF">2025-10-27T02:42:46Z</dcterms:modified>
</cp:coreProperties>
</file>